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4c57c8f8af47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98c058ab5c4e94"/>
  </p:sldMasterIdLst>
  <p:sldIdLst>
    <p:sldId xmlns:r="http://schemas.openxmlformats.org/officeDocument/2006/relationships" id="256" r:id="Rfecc6342c4cb48a6"/>
    <p:sldId xmlns:r="http://schemas.openxmlformats.org/officeDocument/2006/relationships" id="257" r:id="Rf81769b7972e4056"/>
    <p:sldId xmlns:r="http://schemas.openxmlformats.org/officeDocument/2006/relationships" id="258" r:id="R9b514c30a0964f8b"/>
    <p:sldId xmlns:r="http://schemas.openxmlformats.org/officeDocument/2006/relationships" id="259" r:id="Rf188c11c57d94799"/>
    <p:sldId xmlns:r="http://schemas.openxmlformats.org/officeDocument/2006/relationships" id="260" r:id="R66b8d9f4eefa4669"/>
    <p:sldId xmlns:r="http://schemas.openxmlformats.org/officeDocument/2006/relationships" id="261" r:id="R547c5d5a11b046a2"/>
    <p:sldId xmlns:r="http://schemas.openxmlformats.org/officeDocument/2006/relationships" id="262" r:id="R1f80548d9af04d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8c058ab5c4e94" /><Relationship Type="http://schemas.openxmlformats.org/officeDocument/2006/relationships/slide" Target="/ppt/slides/slide1.xml" Id="Rfecc6342c4cb48a6" /><Relationship Type="http://schemas.openxmlformats.org/officeDocument/2006/relationships/slide" Target="/ppt/slides/slide2.xml" Id="Rf81769b7972e4056" /><Relationship Type="http://schemas.openxmlformats.org/officeDocument/2006/relationships/slide" Target="/ppt/slides/slide3.xml" Id="R9b514c30a0964f8b" /><Relationship Type="http://schemas.openxmlformats.org/officeDocument/2006/relationships/slide" Target="/ppt/slides/slide4.xml" Id="Rf188c11c57d94799" /><Relationship Type="http://schemas.openxmlformats.org/officeDocument/2006/relationships/slide" Target="/ppt/slides/slide5.xml" Id="R66b8d9f4eefa4669" /><Relationship Type="http://schemas.openxmlformats.org/officeDocument/2006/relationships/slide" Target="/ppt/slides/slide6.xml" Id="R547c5d5a11b046a2" /><Relationship Type="http://schemas.openxmlformats.org/officeDocument/2006/relationships/slide" Target="/ppt/slides/slide7.xml" Id="R1f80548d9af04d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ea9f4375c647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571b9ece34417" /><Relationship Type="http://schemas.openxmlformats.org/officeDocument/2006/relationships/theme" Target="/ppt/slideMasters/theme/theme1.xml" Id="R93c807e165f041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4571b9ece344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325e559834a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f7a3990844b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f502e6a8945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fa1f0f39e43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080f98b4f41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d2ca2cac74d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8b3d9d5c1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FROG HOLLOW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 HOLLOW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45 166 095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45 166 095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SANTANA KRISTIN G OLSEN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34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891 990 642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