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8acef337da48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e420d65ad0441a"/>
  </p:sldMasterIdLst>
  <p:sldIdLst>
    <p:sldId xmlns:r="http://schemas.openxmlformats.org/officeDocument/2006/relationships" id="256" r:id="R46c9f34254694e54"/>
    <p:sldId xmlns:r="http://schemas.openxmlformats.org/officeDocument/2006/relationships" id="257" r:id="R7d65ef0d984c41b0"/>
    <p:sldId xmlns:r="http://schemas.openxmlformats.org/officeDocument/2006/relationships" id="258" r:id="R0d41a83bb58d40f1"/>
    <p:sldId xmlns:r="http://schemas.openxmlformats.org/officeDocument/2006/relationships" id="259" r:id="R9df81b5d516141d1"/>
    <p:sldId xmlns:r="http://schemas.openxmlformats.org/officeDocument/2006/relationships" id="260" r:id="Ra9621d1f14e64221"/>
    <p:sldId xmlns:r="http://schemas.openxmlformats.org/officeDocument/2006/relationships" id="261" r:id="R4288d96cb2184210"/>
    <p:sldId xmlns:r="http://schemas.openxmlformats.org/officeDocument/2006/relationships" id="262" r:id="Rd9082f3f03bb4d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420d65ad0441a" /><Relationship Type="http://schemas.openxmlformats.org/officeDocument/2006/relationships/slide" Target="/ppt/slides/slide1.xml" Id="R46c9f34254694e54" /><Relationship Type="http://schemas.openxmlformats.org/officeDocument/2006/relationships/slide" Target="/ppt/slides/slide2.xml" Id="R7d65ef0d984c41b0" /><Relationship Type="http://schemas.openxmlformats.org/officeDocument/2006/relationships/slide" Target="/ppt/slides/slide3.xml" Id="R0d41a83bb58d40f1" /><Relationship Type="http://schemas.openxmlformats.org/officeDocument/2006/relationships/slide" Target="/ppt/slides/slide4.xml" Id="R9df81b5d516141d1" /><Relationship Type="http://schemas.openxmlformats.org/officeDocument/2006/relationships/slide" Target="/ppt/slides/slide5.xml" Id="Ra9621d1f14e64221" /><Relationship Type="http://schemas.openxmlformats.org/officeDocument/2006/relationships/slide" Target="/ppt/slides/slide6.xml" Id="R4288d96cb2184210" /><Relationship Type="http://schemas.openxmlformats.org/officeDocument/2006/relationships/slide" Target="/ppt/slides/slide7.xml" Id="Rd9082f3f03bb4d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f084e3f0447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86581fae747ab" /><Relationship Type="http://schemas.openxmlformats.org/officeDocument/2006/relationships/theme" Target="/ppt/slideMasters/theme/theme1.xml" Id="R40f3ccd07fec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f86581fae747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ea947244d4f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baed478c045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8f766c6434c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f6f612a26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d4474c44546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22fd51b214e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400005b0942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9 986 710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140 478 388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140 482 344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ULLTVEIT-MOE AGNES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Umoe AS, 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892 048 142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AGUM AS</a:t>
            </a:r>
          </a:p>
        </p:txBody>
      </p:sp>
    </p:spTree>
  </p:cSld>
  <p:clrMapOvr>
    <a:masterClrMapping xmlns:a="http://schemas.openxmlformats.org/drawingml/2006/main"/>
  </p:clrMapOvr>
</p:sld>
</file>