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3ea14a4bf447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91efc2b6cd43ce"/>
  </p:sldMasterIdLst>
  <p:sldIdLst>
    <p:sldId xmlns:r="http://schemas.openxmlformats.org/officeDocument/2006/relationships" id="256" r:id="Rea7080e918134c0f"/>
    <p:sldId xmlns:r="http://schemas.openxmlformats.org/officeDocument/2006/relationships" id="257" r:id="R963689e3d08b4dc1"/>
    <p:sldId xmlns:r="http://schemas.openxmlformats.org/officeDocument/2006/relationships" id="258" r:id="R0d8cac922fc547cc"/>
    <p:sldId xmlns:r="http://schemas.openxmlformats.org/officeDocument/2006/relationships" id="259" r:id="R4ceade657de847fa"/>
    <p:sldId xmlns:r="http://schemas.openxmlformats.org/officeDocument/2006/relationships" id="260" r:id="Raf08118030a2447f"/>
    <p:sldId xmlns:r="http://schemas.openxmlformats.org/officeDocument/2006/relationships" id="261" r:id="R6b7e0a493e3c48c6"/>
    <p:sldId xmlns:r="http://schemas.openxmlformats.org/officeDocument/2006/relationships" id="262" r:id="R0d7495209d3e49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91efc2b6cd43ce" /><Relationship Type="http://schemas.openxmlformats.org/officeDocument/2006/relationships/slide" Target="/ppt/slides/slide1.xml" Id="Rea7080e918134c0f" /><Relationship Type="http://schemas.openxmlformats.org/officeDocument/2006/relationships/slide" Target="/ppt/slides/slide2.xml" Id="R963689e3d08b4dc1" /><Relationship Type="http://schemas.openxmlformats.org/officeDocument/2006/relationships/slide" Target="/ppt/slides/slide3.xml" Id="R0d8cac922fc547cc" /><Relationship Type="http://schemas.openxmlformats.org/officeDocument/2006/relationships/slide" Target="/ppt/slides/slide4.xml" Id="R4ceade657de847fa" /><Relationship Type="http://schemas.openxmlformats.org/officeDocument/2006/relationships/slide" Target="/ppt/slides/slide5.xml" Id="Raf08118030a2447f" /><Relationship Type="http://schemas.openxmlformats.org/officeDocument/2006/relationships/slide" Target="/ppt/slides/slide6.xml" Id="R6b7e0a493e3c48c6" /><Relationship Type="http://schemas.openxmlformats.org/officeDocument/2006/relationships/slide" Target="/ppt/slides/slide7.xml" Id="R0d7495209d3e49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1f49a22bef40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28d908f9b4654" /><Relationship Type="http://schemas.openxmlformats.org/officeDocument/2006/relationships/theme" Target="/ppt/slideMasters/theme/theme1.xml" Id="R115915d354064f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e28d908f9b46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a291654a84f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c2108f11a4f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52e68f68c47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757d3e7f745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da0c634fa47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670880cc04e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e1f64ef004f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TOHATT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TOHATT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TOHATT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TOHATT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TOHATT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TOHATT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−766 717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29 977 366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441 703 863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442 128 391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TOHATT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HATTELAND TOMMY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TOHATT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Rostockgata 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892 108 722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TOHATT AS</a:t>
            </a:r>
          </a:p>
        </p:txBody>
      </p:sp>
    </p:spTree>
  </p:cSld>
  <p:clrMapOvr>
    <a:masterClrMapping xmlns:a="http://schemas.openxmlformats.org/drawingml/2006/main"/>
  </p:clrMapOvr>
</p:sld>
</file>