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1337693ed044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f5c4adcc3940c1"/>
  </p:sldMasterIdLst>
  <p:sldIdLst>
    <p:sldId xmlns:r="http://schemas.openxmlformats.org/officeDocument/2006/relationships" id="256" r:id="Rb4b64ca726cd4a4f"/>
    <p:sldId xmlns:r="http://schemas.openxmlformats.org/officeDocument/2006/relationships" id="257" r:id="R4d9a91990b444635"/>
    <p:sldId xmlns:r="http://schemas.openxmlformats.org/officeDocument/2006/relationships" id="258" r:id="Rca0c4551664e4dc9"/>
    <p:sldId xmlns:r="http://schemas.openxmlformats.org/officeDocument/2006/relationships" id="259" r:id="R20cf1a1d4ec34e24"/>
    <p:sldId xmlns:r="http://schemas.openxmlformats.org/officeDocument/2006/relationships" id="260" r:id="R549c8be253bc495b"/>
    <p:sldId xmlns:r="http://schemas.openxmlformats.org/officeDocument/2006/relationships" id="261" r:id="Rdeabe4d4bef34b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5c4adcc3940c1" /><Relationship Type="http://schemas.openxmlformats.org/officeDocument/2006/relationships/slide" Target="/ppt/slides/slide1.xml" Id="Rb4b64ca726cd4a4f" /><Relationship Type="http://schemas.openxmlformats.org/officeDocument/2006/relationships/slide" Target="/ppt/slides/slide2.xml" Id="R4d9a91990b444635" /><Relationship Type="http://schemas.openxmlformats.org/officeDocument/2006/relationships/slide" Target="/ppt/slides/slide3.xml" Id="Rca0c4551664e4dc9" /><Relationship Type="http://schemas.openxmlformats.org/officeDocument/2006/relationships/slide" Target="/ppt/slides/slide4.xml" Id="R20cf1a1d4ec34e24" /><Relationship Type="http://schemas.openxmlformats.org/officeDocument/2006/relationships/slide" Target="/ppt/slides/slide5.xml" Id="R549c8be253bc495b" /><Relationship Type="http://schemas.openxmlformats.org/officeDocument/2006/relationships/slide" Target="/ppt/slides/slide6.xml" Id="Rdeabe4d4bef34b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9f5719d3f45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db4e756d04b9d" /><Relationship Type="http://schemas.openxmlformats.org/officeDocument/2006/relationships/theme" Target="/ppt/slideMasters/theme/theme1.xml" Id="R335e0a6b55a142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0db4e756d04b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4ed0ff6dc46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0da90fbb24c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2e298af6343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43e2d6f8d41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36007d7fe47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e9164041a40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GEMO CAPITAL CONSULTING LIMITED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GEMO CAPITAL CONSULTING LIMITED NUF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7 512 335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Måseskjærveien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95 33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monica.lislerud@bergento.no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893 136 142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GEMO CAPITAL CONSULTING LIMITED NUF</a:t>
            </a:r>
          </a:p>
        </p:txBody>
      </p:sp>
    </p:spTree>
  </p:cSld>
  <p:clrMapOvr>
    <a:masterClrMapping xmlns:a="http://schemas.openxmlformats.org/drawingml/2006/main"/>
  </p:clrMapOvr>
</p:sld>
</file>