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dbc6d166c148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e19efa406e40b7"/>
  </p:sldMasterIdLst>
  <p:sldIdLst>
    <p:sldId xmlns:r="http://schemas.openxmlformats.org/officeDocument/2006/relationships" id="256" r:id="R7b48b84fcff74316"/>
    <p:sldId xmlns:r="http://schemas.openxmlformats.org/officeDocument/2006/relationships" id="257" r:id="R5a22da823e9340ff"/>
    <p:sldId xmlns:r="http://schemas.openxmlformats.org/officeDocument/2006/relationships" id="258" r:id="R02aceb10631941d1"/>
    <p:sldId xmlns:r="http://schemas.openxmlformats.org/officeDocument/2006/relationships" id="259" r:id="Rf52111cc73e54bbd"/>
    <p:sldId xmlns:r="http://schemas.openxmlformats.org/officeDocument/2006/relationships" id="260" r:id="R342c2c3c96d342ef"/>
    <p:sldId xmlns:r="http://schemas.openxmlformats.org/officeDocument/2006/relationships" id="261" r:id="R5d5263069ab54458"/>
    <p:sldId xmlns:r="http://schemas.openxmlformats.org/officeDocument/2006/relationships" id="262" r:id="R8676e60294a94a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e19efa406e40b7" /><Relationship Type="http://schemas.openxmlformats.org/officeDocument/2006/relationships/slide" Target="/ppt/slides/slide1.xml" Id="R7b48b84fcff74316" /><Relationship Type="http://schemas.openxmlformats.org/officeDocument/2006/relationships/slide" Target="/ppt/slides/slide2.xml" Id="R5a22da823e9340ff" /><Relationship Type="http://schemas.openxmlformats.org/officeDocument/2006/relationships/slide" Target="/ppt/slides/slide3.xml" Id="R02aceb10631941d1" /><Relationship Type="http://schemas.openxmlformats.org/officeDocument/2006/relationships/slide" Target="/ppt/slides/slide4.xml" Id="Rf52111cc73e54bbd" /><Relationship Type="http://schemas.openxmlformats.org/officeDocument/2006/relationships/slide" Target="/ppt/slides/slide5.xml" Id="R342c2c3c96d342ef" /><Relationship Type="http://schemas.openxmlformats.org/officeDocument/2006/relationships/slide" Target="/ppt/slides/slide6.xml" Id="R5d5263069ab54458" /><Relationship Type="http://schemas.openxmlformats.org/officeDocument/2006/relationships/slide" Target="/ppt/slides/slide7.xml" Id="R8676e60294a94a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9166912cd64a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5aa3ee43a4d87" /><Relationship Type="http://schemas.openxmlformats.org/officeDocument/2006/relationships/theme" Target="/ppt/slideMasters/theme/theme1.xml" Id="Rd084ee9c5d4544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95aa3ee43a4d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b4f706ed440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cfcff3a9045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2c60e0d3545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104b0e2994b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b8e18e4e544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465ce69384b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1438486bf4d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ROKKESTAD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ROKKESTAD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ROKKESTAD MASKIN AS ble etablert [år] og holder til i Klokkarstua.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ROKKESTAD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ROKKESTAD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ROKKESTAD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4 216 043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5 783 350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7 016 060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ROKKESTAD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ROKKESTAD PÅL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ROKKESTAD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Pål Rokkestad, Kikutstien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3490 Klokkarstua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894 251 832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ROKKESTAD MASKIN AS</a:t>
            </a:r>
          </a:p>
        </p:txBody>
      </p:sp>
    </p:spTree>
  </p:cSld>
  <p:clrMapOvr>
    <a:masterClrMapping xmlns:a="http://schemas.openxmlformats.org/drawingml/2006/main"/>
  </p:clrMapOvr>
</p:sld>
</file>