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f4b7148a7e4a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33f24a17114f44"/>
  </p:sldMasterIdLst>
  <p:sldIdLst>
    <p:sldId xmlns:r="http://schemas.openxmlformats.org/officeDocument/2006/relationships" id="256" r:id="R10bfcd10c41743b7"/>
    <p:sldId xmlns:r="http://schemas.openxmlformats.org/officeDocument/2006/relationships" id="257" r:id="R90ee992648b54a7f"/>
    <p:sldId xmlns:r="http://schemas.openxmlformats.org/officeDocument/2006/relationships" id="258" r:id="R4993d57211ac4c7c"/>
    <p:sldId xmlns:r="http://schemas.openxmlformats.org/officeDocument/2006/relationships" id="259" r:id="R1a4725d483a54131"/>
    <p:sldId xmlns:r="http://schemas.openxmlformats.org/officeDocument/2006/relationships" id="260" r:id="R5edcc1a4c3ce4636"/>
    <p:sldId xmlns:r="http://schemas.openxmlformats.org/officeDocument/2006/relationships" id="261" r:id="Rbcc275e2abf94002"/>
    <p:sldId xmlns:r="http://schemas.openxmlformats.org/officeDocument/2006/relationships" id="262" r:id="Rc1f6ae1a0b9340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3f24a17114f44" /><Relationship Type="http://schemas.openxmlformats.org/officeDocument/2006/relationships/slide" Target="/ppt/slides/slide1.xml" Id="R10bfcd10c41743b7" /><Relationship Type="http://schemas.openxmlformats.org/officeDocument/2006/relationships/slide" Target="/ppt/slides/slide2.xml" Id="R90ee992648b54a7f" /><Relationship Type="http://schemas.openxmlformats.org/officeDocument/2006/relationships/slide" Target="/ppt/slides/slide3.xml" Id="R4993d57211ac4c7c" /><Relationship Type="http://schemas.openxmlformats.org/officeDocument/2006/relationships/slide" Target="/ppt/slides/slide4.xml" Id="R1a4725d483a54131" /><Relationship Type="http://schemas.openxmlformats.org/officeDocument/2006/relationships/slide" Target="/ppt/slides/slide5.xml" Id="R5edcc1a4c3ce4636" /><Relationship Type="http://schemas.openxmlformats.org/officeDocument/2006/relationships/slide" Target="/ppt/slides/slide6.xml" Id="Rbcc275e2abf94002" /><Relationship Type="http://schemas.openxmlformats.org/officeDocument/2006/relationships/slide" Target="/ppt/slides/slide7.xml" Id="Rc1f6ae1a0b9340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a088ea2d7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3322b32d2474b" /><Relationship Type="http://schemas.openxmlformats.org/officeDocument/2006/relationships/theme" Target="/ppt/slideMasters/theme/theme1.xml" Id="Rbfe091bbb5e747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53322b32d247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0f6b1795c4b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46571f46b4c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6bb80d10643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64f469c014f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87c2265eb4a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fde7cfaa945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5acefeed3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SEMANTIC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SEMANTIC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995 840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9 475 998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LEVANG PÅL KRISTIAN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BRUUSGAARD LARS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UDAY PRALHAD DESHPANDE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Bulls vei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894 577 002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