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6dc771715d44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60c229a64c44e7"/>
  </p:sldMasterIdLst>
  <p:sldIdLst>
    <p:sldId xmlns:r="http://schemas.openxmlformats.org/officeDocument/2006/relationships" id="256" r:id="R3a32409c994646f8"/>
    <p:sldId xmlns:r="http://schemas.openxmlformats.org/officeDocument/2006/relationships" id="257" r:id="R884459a5855e43a4"/>
    <p:sldId xmlns:r="http://schemas.openxmlformats.org/officeDocument/2006/relationships" id="258" r:id="Re78886a614e449c4"/>
    <p:sldId xmlns:r="http://schemas.openxmlformats.org/officeDocument/2006/relationships" id="259" r:id="R2dc7df8cf80745d9"/>
    <p:sldId xmlns:r="http://schemas.openxmlformats.org/officeDocument/2006/relationships" id="260" r:id="Rc471cbca03714e94"/>
    <p:sldId xmlns:r="http://schemas.openxmlformats.org/officeDocument/2006/relationships" id="261" r:id="R1e1e81a69a19478c"/>
    <p:sldId xmlns:r="http://schemas.openxmlformats.org/officeDocument/2006/relationships" id="262" r:id="R184a777645b54e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60c229a64c44e7" /><Relationship Type="http://schemas.openxmlformats.org/officeDocument/2006/relationships/slide" Target="/ppt/slides/slide1.xml" Id="R3a32409c994646f8" /><Relationship Type="http://schemas.openxmlformats.org/officeDocument/2006/relationships/slide" Target="/ppt/slides/slide2.xml" Id="R884459a5855e43a4" /><Relationship Type="http://schemas.openxmlformats.org/officeDocument/2006/relationships/slide" Target="/ppt/slides/slide3.xml" Id="Re78886a614e449c4" /><Relationship Type="http://schemas.openxmlformats.org/officeDocument/2006/relationships/slide" Target="/ppt/slides/slide4.xml" Id="R2dc7df8cf80745d9" /><Relationship Type="http://schemas.openxmlformats.org/officeDocument/2006/relationships/slide" Target="/ppt/slides/slide5.xml" Id="Rc471cbca03714e94" /><Relationship Type="http://schemas.openxmlformats.org/officeDocument/2006/relationships/slide" Target="/ppt/slides/slide6.xml" Id="R1e1e81a69a19478c" /><Relationship Type="http://schemas.openxmlformats.org/officeDocument/2006/relationships/slide" Target="/ppt/slides/slide7.xml" Id="R184a777645b54e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9e033dbbec4d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e529e337047b5" /><Relationship Type="http://schemas.openxmlformats.org/officeDocument/2006/relationships/theme" Target="/ppt/slideMasters/theme/theme1.xml" Id="R1ab60553cc7e42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be529e337047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4982ed85442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70a0ffdc442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b288faf394c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e495a126d4c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dea2fdd2740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8727166c347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7008798374e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JØRGEN BRANNSTORPH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 BRANNSTORPH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209 650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184 932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4 858 930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4 965 514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BRANNSTORPH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Nordstrandveien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post@brannstorph.no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www.brannstorph.no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895 366 552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