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c562aa9d9141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af5f7f1713454a"/>
  </p:sldMasterIdLst>
  <p:sldIdLst>
    <p:sldId xmlns:r="http://schemas.openxmlformats.org/officeDocument/2006/relationships" id="256" r:id="Ra289fe332cb142a1"/>
    <p:sldId xmlns:r="http://schemas.openxmlformats.org/officeDocument/2006/relationships" id="257" r:id="R888a5d4edb2c44b5"/>
    <p:sldId xmlns:r="http://schemas.openxmlformats.org/officeDocument/2006/relationships" id="258" r:id="Rd81d2c5b62b94373"/>
    <p:sldId xmlns:r="http://schemas.openxmlformats.org/officeDocument/2006/relationships" id="259" r:id="R50385e1bd8dd4300"/>
    <p:sldId xmlns:r="http://schemas.openxmlformats.org/officeDocument/2006/relationships" id="260" r:id="R6da50d46644f45d4"/>
    <p:sldId xmlns:r="http://schemas.openxmlformats.org/officeDocument/2006/relationships" id="261" r:id="Reb8315d0fc254f06"/>
    <p:sldId xmlns:r="http://schemas.openxmlformats.org/officeDocument/2006/relationships" id="262" r:id="R74fc73e6dbad46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af5f7f1713454a" /><Relationship Type="http://schemas.openxmlformats.org/officeDocument/2006/relationships/slide" Target="/ppt/slides/slide1.xml" Id="Ra289fe332cb142a1" /><Relationship Type="http://schemas.openxmlformats.org/officeDocument/2006/relationships/slide" Target="/ppt/slides/slide2.xml" Id="R888a5d4edb2c44b5" /><Relationship Type="http://schemas.openxmlformats.org/officeDocument/2006/relationships/slide" Target="/ppt/slides/slide3.xml" Id="Rd81d2c5b62b94373" /><Relationship Type="http://schemas.openxmlformats.org/officeDocument/2006/relationships/slide" Target="/ppt/slides/slide4.xml" Id="R50385e1bd8dd4300" /><Relationship Type="http://schemas.openxmlformats.org/officeDocument/2006/relationships/slide" Target="/ppt/slides/slide5.xml" Id="R6da50d46644f45d4" /><Relationship Type="http://schemas.openxmlformats.org/officeDocument/2006/relationships/slide" Target="/ppt/slides/slide6.xml" Id="Reb8315d0fc254f06" /><Relationship Type="http://schemas.openxmlformats.org/officeDocument/2006/relationships/slide" Target="/ppt/slides/slide7.xml" Id="R74fc73e6dbad46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e0391674cf4c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72fe2034204596" /><Relationship Type="http://schemas.openxmlformats.org/officeDocument/2006/relationships/theme" Target="/ppt/slideMasters/theme/theme1.xml" Id="R0320d290e1b641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72fe20342045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df7a59415a48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44ade22d0d4e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6f9b96698c45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577174295c41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9b894ccfa54a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8decde086b4e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f4a3840c8e46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VSR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VSR HOLDING AS ble etablert [år] og holder til i Spydeberg.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−80 676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2 463 149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2 475 649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SKAAR SVEIN PETTER  –  45,6 %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MBO HOLDING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WOLD BIRGITTE  –  10,4 %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VSR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Wilses vei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1820 Spydeberg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83 84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895 715 212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VSR HOLDING AS</a:t>
            </a:r>
          </a:p>
        </p:txBody>
      </p:sp>
    </p:spTree>
  </p:cSld>
  <p:clrMapOvr>
    <a:masterClrMapping xmlns:a="http://schemas.openxmlformats.org/drawingml/2006/main"/>
  </p:clrMapOvr>
</p:sld>
</file>