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df3d5f1c6749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62a77bda8c4d60"/>
  </p:sldMasterIdLst>
  <p:sldIdLst>
    <p:sldId xmlns:r="http://schemas.openxmlformats.org/officeDocument/2006/relationships" id="256" r:id="Ra6fa15fe27c347f9"/>
    <p:sldId xmlns:r="http://schemas.openxmlformats.org/officeDocument/2006/relationships" id="257" r:id="Rf200df7d87e3486c"/>
    <p:sldId xmlns:r="http://schemas.openxmlformats.org/officeDocument/2006/relationships" id="258" r:id="R8d3db140a65a4fa2"/>
    <p:sldId xmlns:r="http://schemas.openxmlformats.org/officeDocument/2006/relationships" id="259" r:id="R143ede41b0e440c6"/>
    <p:sldId xmlns:r="http://schemas.openxmlformats.org/officeDocument/2006/relationships" id="260" r:id="R08a37729de5347da"/>
    <p:sldId xmlns:r="http://schemas.openxmlformats.org/officeDocument/2006/relationships" id="261" r:id="Rda4dac5bda15465f"/>
    <p:sldId xmlns:r="http://schemas.openxmlformats.org/officeDocument/2006/relationships" id="262" r:id="R5eaccab6a1c340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62a77bda8c4d60" /><Relationship Type="http://schemas.openxmlformats.org/officeDocument/2006/relationships/slide" Target="/ppt/slides/slide1.xml" Id="Ra6fa15fe27c347f9" /><Relationship Type="http://schemas.openxmlformats.org/officeDocument/2006/relationships/slide" Target="/ppt/slides/slide2.xml" Id="Rf200df7d87e3486c" /><Relationship Type="http://schemas.openxmlformats.org/officeDocument/2006/relationships/slide" Target="/ppt/slides/slide3.xml" Id="R8d3db140a65a4fa2" /><Relationship Type="http://schemas.openxmlformats.org/officeDocument/2006/relationships/slide" Target="/ppt/slides/slide4.xml" Id="R143ede41b0e440c6" /><Relationship Type="http://schemas.openxmlformats.org/officeDocument/2006/relationships/slide" Target="/ppt/slides/slide5.xml" Id="R08a37729de5347da" /><Relationship Type="http://schemas.openxmlformats.org/officeDocument/2006/relationships/slide" Target="/ppt/slides/slide6.xml" Id="Rda4dac5bda15465f" /><Relationship Type="http://schemas.openxmlformats.org/officeDocument/2006/relationships/slide" Target="/ppt/slides/slide7.xml" Id="R5eaccab6a1c340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6d84fea234c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d1bd4376345d8" /><Relationship Type="http://schemas.openxmlformats.org/officeDocument/2006/relationships/theme" Target="/ppt/slideMasters/theme/theme1.xml" Id="Re1721c9f414d41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dd1bd4376345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a26a8f97140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5c88df5514d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ea77eae1841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a97cd58c540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e0d594f514d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f9b5db8e04a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5b3169b9049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KIDSAS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KIDSAS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3 298 121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3 298 342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MOHN ALEKSANDER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Langoddveien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marianne@mohn.nu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896 374 222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KIDSAS AS</a:t>
            </a:r>
          </a:p>
        </p:txBody>
      </p:sp>
    </p:spTree>
  </p:cSld>
  <p:clrMapOvr>
    <a:masterClrMapping xmlns:a="http://schemas.openxmlformats.org/drawingml/2006/main"/>
  </p:clrMapOvr>
</p:sld>
</file>