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5d690beb384c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1cadf0da77492a"/>
  </p:sldMasterIdLst>
  <p:sldIdLst>
    <p:sldId xmlns:r="http://schemas.openxmlformats.org/officeDocument/2006/relationships" id="256" r:id="Raef5688063ad4b5e"/>
    <p:sldId xmlns:r="http://schemas.openxmlformats.org/officeDocument/2006/relationships" id="257" r:id="Rba4bc628f2f14b9b"/>
    <p:sldId xmlns:r="http://schemas.openxmlformats.org/officeDocument/2006/relationships" id="258" r:id="Rd76bbe2f9d664584"/>
    <p:sldId xmlns:r="http://schemas.openxmlformats.org/officeDocument/2006/relationships" id="259" r:id="Red90cce6d7424194"/>
    <p:sldId xmlns:r="http://schemas.openxmlformats.org/officeDocument/2006/relationships" id="260" r:id="R7d7d8e77f48b41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1cadf0da77492a" /><Relationship Type="http://schemas.openxmlformats.org/officeDocument/2006/relationships/slide" Target="/ppt/slides/slide1.xml" Id="Raef5688063ad4b5e" /><Relationship Type="http://schemas.openxmlformats.org/officeDocument/2006/relationships/slide" Target="/ppt/slides/slide2.xml" Id="Rba4bc628f2f14b9b" /><Relationship Type="http://schemas.openxmlformats.org/officeDocument/2006/relationships/slide" Target="/ppt/slides/slide3.xml" Id="Rd76bbe2f9d664584" /><Relationship Type="http://schemas.openxmlformats.org/officeDocument/2006/relationships/slide" Target="/ppt/slides/slide4.xml" Id="Red90cce6d7424194" /><Relationship Type="http://schemas.openxmlformats.org/officeDocument/2006/relationships/slide" Target="/ppt/slides/slide5.xml" Id="R7d7d8e77f48b41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b58fa039c54a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3aa3ab9624dc9" /><Relationship Type="http://schemas.openxmlformats.org/officeDocument/2006/relationships/theme" Target="/ppt/slideMasters/theme/theme1.xml" Id="R7b02a74f3b8147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23aa3ab9624d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070d666f4d48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26b14fa6446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f9cd43da04d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3013d1dfe44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e5e2564c743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BRATTSKARVEN EIENDOMSUTVIKLING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BRATTSKARVEN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BRATTSKARVEN EIENDOMSUTVIKLING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BRATTSKARVEN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BRATTSKARVEN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BRATTSKARVEN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896 390 902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BRATTSKARVEN EIENDOMSUTVIKLING AS</a:t>
            </a:r>
          </a:p>
        </p:txBody>
      </p:sp>
    </p:spTree>
  </p:cSld>
  <p:clrMapOvr>
    <a:masterClrMapping xmlns:a="http://schemas.openxmlformats.org/drawingml/2006/main"/>
  </p:clrMapOvr>
</p:sld>
</file>