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fac7076074c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e886c702d4178"/>
  </p:sldMasterIdLst>
  <p:sldIdLst>
    <p:sldId xmlns:r="http://schemas.openxmlformats.org/officeDocument/2006/relationships" id="256" r:id="R7e7ebfaabc6247b2"/>
    <p:sldId xmlns:r="http://schemas.openxmlformats.org/officeDocument/2006/relationships" id="257" r:id="R2df68378a8ee4d31"/>
    <p:sldId xmlns:r="http://schemas.openxmlformats.org/officeDocument/2006/relationships" id="258" r:id="R0c8ca6daefd343d6"/>
    <p:sldId xmlns:r="http://schemas.openxmlformats.org/officeDocument/2006/relationships" id="259" r:id="R41587e610a984f22"/>
    <p:sldId xmlns:r="http://schemas.openxmlformats.org/officeDocument/2006/relationships" id="260" r:id="R404014d5637942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e886c702d4178" /><Relationship Type="http://schemas.openxmlformats.org/officeDocument/2006/relationships/slide" Target="/ppt/slides/slide1.xml" Id="R7e7ebfaabc6247b2" /><Relationship Type="http://schemas.openxmlformats.org/officeDocument/2006/relationships/slide" Target="/ppt/slides/slide2.xml" Id="R2df68378a8ee4d31" /><Relationship Type="http://schemas.openxmlformats.org/officeDocument/2006/relationships/slide" Target="/ppt/slides/slide3.xml" Id="R0c8ca6daefd343d6" /><Relationship Type="http://schemas.openxmlformats.org/officeDocument/2006/relationships/slide" Target="/ppt/slides/slide4.xml" Id="R41587e610a984f22" /><Relationship Type="http://schemas.openxmlformats.org/officeDocument/2006/relationships/slide" Target="/ppt/slides/slide5.xml" Id="R404014d5637942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51a3edab8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39c3b9aba4f66" /><Relationship Type="http://schemas.openxmlformats.org/officeDocument/2006/relationships/theme" Target="/ppt/slideMasters/theme/theme1.xml" Id="Rf496cb58b66248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39c3b9aba4f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939dd799b4b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d075bf7ba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76e8ed4e4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66dc64374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830cc3544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FREDRIKSTAD LÅSSERVICE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LÅSSERVICE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FREDRIKSTAD LÅSSERVICE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LÅSSERVICE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LÅSSERVICE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LÅSSERVICE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896 737 082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LÅSSERVICE AS</a:t>
            </a:r>
          </a:p>
        </p:txBody>
      </p:sp>
    </p:spTree>
  </p:cSld>
  <p:clrMapOvr>
    <a:masterClrMapping xmlns:a="http://schemas.openxmlformats.org/drawingml/2006/main"/>
  </p:clrMapOvr>
</p:sld>
</file>