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5287ee8a3b4c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69377725a24fc0"/>
  </p:sldMasterIdLst>
  <p:sldIdLst>
    <p:sldId xmlns:r="http://schemas.openxmlformats.org/officeDocument/2006/relationships" id="256" r:id="R422235036b764274"/>
    <p:sldId xmlns:r="http://schemas.openxmlformats.org/officeDocument/2006/relationships" id="257" r:id="R4e219f2c2be14685"/>
    <p:sldId xmlns:r="http://schemas.openxmlformats.org/officeDocument/2006/relationships" id="258" r:id="R6c4829475cd447c3"/>
    <p:sldId xmlns:r="http://schemas.openxmlformats.org/officeDocument/2006/relationships" id="259" r:id="Rfe16a01b60a94ae1"/>
    <p:sldId xmlns:r="http://schemas.openxmlformats.org/officeDocument/2006/relationships" id="260" r:id="R772549bb7b5544c3"/>
    <p:sldId xmlns:r="http://schemas.openxmlformats.org/officeDocument/2006/relationships" id="261" r:id="Rd0da845449934a4a"/>
    <p:sldId xmlns:r="http://schemas.openxmlformats.org/officeDocument/2006/relationships" id="262" r:id="R7de9e69f203b47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69377725a24fc0" /><Relationship Type="http://schemas.openxmlformats.org/officeDocument/2006/relationships/slide" Target="/ppt/slides/slide1.xml" Id="R422235036b764274" /><Relationship Type="http://schemas.openxmlformats.org/officeDocument/2006/relationships/slide" Target="/ppt/slides/slide2.xml" Id="R4e219f2c2be14685" /><Relationship Type="http://schemas.openxmlformats.org/officeDocument/2006/relationships/slide" Target="/ppt/slides/slide3.xml" Id="R6c4829475cd447c3" /><Relationship Type="http://schemas.openxmlformats.org/officeDocument/2006/relationships/slide" Target="/ppt/slides/slide4.xml" Id="Rfe16a01b60a94ae1" /><Relationship Type="http://schemas.openxmlformats.org/officeDocument/2006/relationships/slide" Target="/ppt/slides/slide5.xml" Id="R772549bb7b5544c3" /><Relationship Type="http://schemas.openxmlformats.org/officeDocument/2006/relationships/slide" Target="/ppt/slides/slide6.xml" Id="Rd0da845449934a4a" /><Relationship Type="http://schemas.openxmlformats.org/officeDocument/2006/relationships/slide" Target="/ppt/slides/slide7.xml" Id="R7de9e69f203b47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899fe058a347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0a7667e04c4a49" /><Relationship Type="http://schemas.openxmlformats.org/officeDocument/2006/relationships/theme" Target="/ppt/slideMasters/theme/theme1.xml" Id="R5a85b732851e4c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0a7667e04c4a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95c445a5bc4f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23bf5997644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7b3b03c4414c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bde117ff2f44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da2a9a54ca45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9a011ec05742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5679a953324f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BIOFRAKT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BIOFRAKT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BIOFRAKT AS ble etablert [år] og holder til i Gjemnes.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BIOFRAKT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BIOFRAKT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BIOFRAKT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115 533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−361 098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−283 396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1 323 187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1 395 227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BIOFRAKT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LINDSET EDVIN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BIOFRAKT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Storlandsvegen 402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6633 Gjemnes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898 018 792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BIOFRAKT AS</a:t>
            </a:r>
          </a:p>
        </p:txBody>
      </p:sp>
    </p:spTree>
  </p:cSld>
  <p:clrMapOvr>
    <a:masterClrMapping xmlns:a="http://schemas.openxmlformats.org/drawingml/2006/main"/>
  </p:clrMapOvr>
</p:sld>
</file>