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2c3abde34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dba0f67ef47e5"/>
  </p:sldMasterIdLst>
  <p:sldIdLst>
    <p:sldId xmlns:r="http://schemas.openxmlformats.org/officeDocument/2006/relationships" id="256" r:id="Raf9482cabd3e482f"/>
    <p:sldId xmlns:r="http://schemas.openxmlformats.org/officeDocument/2006/relationships" id="257" r:id="R98d9e20a6a71496d"/>
    <p:sldId xmlns:r="http://schemas.openxmlformats.org/officeDocument/2006/relationships" id="258" r:id="R1b55a6c55db54ff8"/>
    <p:sldId xmlns:r="http://schemas.openxmlformats.org/officeDocument/2006/relationships" id="259" r:id="Rda190a75256446da"/>
    <p:sldId xmlns:r="http://schemas.openxmlformats.org/officeDocument/2006/relationships" id="260" r:id="R9963c58eaa874cd6"/>
    <p:sldId xmlns:r="http://schemas.openxmlformats.org/officeDocument/2006/relationships" id="261" r:id="Re109a2fc0e974024"/>
    <p:sldId xmlns:r="http://schemas.openxmlformats.org/officeDocument/2006/relationships" id="262" r:id="R344b4809749e44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dba0f67ef47e5" /><Relationship Type="http://schemas.openxmlformats.org/officeDocument/2006/relationships/slide" Target="/ppt/slides/slide1.xml" Id="Raf9482cabd3e482f" /><Relationship Type="http://schemas.openxmlformats.org/officeDocument/2006/relationships/slide" Target="/ppt/slides/slide2.xml" Id="R98d9e20a6a71496d" /><Relationship Type="http://schemas.openxmlformats.org/officeDocument/2006/relationships/slide" Target="/ppt/slides/slide3.xml" Id="R1b55a6c55db54ff8" /><Relationship Type="http://schemas.openxmlformats.org/officeDocument/2006/relationships/slide" Target="/ppt/slides/slide4.xml" Id="Rda190a75256446da" /><Relationship Type="http://schemas.openxmlformats.org/officeDocument/2006/relationships/slide" Target="/ppt/slides/slide5.xml" Id="R9963c58eaa874cd6" /><Relationship Type="http://schemas.openxmlformats.org/officeDocument/2006/relationships/slide" Target="/ppt/slides/slide6.xml" Id="Re109a2fc0e974024" /><Relationship Type="http://schemas.openxmlformats.org/officeDocument/2006/relationships/slide" Target="/ppt/slides/slide7.xml" Id="R344b4809749e44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7b2af79ed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1559ec48c4d29" /><Relationship Type="http://schemas.openxmlformats.org/officeDocument/2006/relationships/theme" Target="/ppt/slideMasters/theme/theme1.xml" Id="R6d245dcba184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1559ec48c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40edb28b3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8f642532447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81fe41ef8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bcbb05a26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1a809ffea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8f9a75f60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eb6a8da30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ASTBI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27 002 253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29 253 767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ASTRID ANNBJØRG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Astrid Annbjørg Birkeland, Birkelandshaugen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898 256 332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ASTBI AS</a:t>
            </a:r>
          </a:p>
        </p:txBody>
      </p:sp>
    </p:spTree>
  </p:cSld>
  <p:clrMapOvr>
    <a:masterClrMapping xmlns:a="http://schemas.openxmlformats.org/drawingml/2006/main"/>
  </p:clrMapOvr>
</p:sld>
</file>