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6186934db4e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6c9afbc93f4d53"/>
  </p:sldMasterIdLst>
  <p:sldIdLst>
    <p:sldId xmlns:r="http://schemas.openxmlformats.org/officeDocument/2006/relationships" id="256" r:id="R9ba0e9e205124170"/>
    <p:sldId xmlns:r="http://schemas.openxmlformats.org/officeDocument/2006/relationships" id="257" r:id="R819fb58ea6f84d3a"/>
    <p:sldId xmlns:r="http://schemas.openxmlformats.org/officeDocument/2006/relationships" id="258" r:id="R740598b39b914aa5"/>
    <p:sldId xmlns:r="http://schemas.openxmlformats.org/officeDocument/2006/relationships" id="259" r:id="R1af1c4e96f034c87"/>
    <p:sldId xmlns:r="http://schemas.openxmlformats.org/officeDocument/2006/relationships" id="260" r:id="R6fa8ac96ac684f80"/>
    <p:sldId xmlns:r="http://schemas.openxmlformats.org/officeDocument/2006/relationships" id="261" r:id="R3f7a89371e534792"/>
    <p:sldId xmlns:r="http://schemas.openxmlformats.org/officeDocument/2006/relationships" id="262" r:id="Raeadd2abe262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c9afbc93f4d53" /><Relationship Type="http://schemas.openxmlformats.org/officeDocument/2006/relationships/slide" Target="/ppt/slides/slide1.xml" Id="R9ba0e9e205124170" /><Relationship Type="http://schemas.openxmlformats.org/officeDocument/2006/relationships/slide" Target="/ppt/slides/slide2.xml" Id="R819fb58ea6f84d3a" /><Relationship Type="http://schemas.openxmlformats.org/officeDocument/2006/relationships/slide" Target="/ppt/slides/slide3.xml" Id="R740598b39b914aa5" /><Relationship Type="http://schemas.openxmlformats.org/officeDocument/2006/relationships/slide" Target="/ppt/slides/slide4.xml" Id="R1af1c4e96f034c87" /><Relationship Type="http://schemas.openxmlformats.org/officeDocument/2006/relationships/slide" Target="/ppt/slides/slide5.xml" Id="R6fa8ac96ac684f80" /><Relationship Type="http://schemas.openxmlformats.org/officeDocument/2006/relationships/slide" Target="/ppt/slides/slide6.xml" Id="R3f7a89371e534792" /><Relationship Type="http://schemas.openxmlformats.org/officeDocument/2006/relationships/slide" Target="/ppt/slides/slide7.xml" Id="Raeadd2abe262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75df682da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a201fc94d4abd" /><Relationship Type="http://schemas.openxmlformats.org/officeDocument/2006/relationships/theme" Target="/ppt/slideMasters/theme/theme1.xml" Id="R42d9630744fc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a201fc94d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65f07cd2946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666cbf01b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882fe1d79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7ee789244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d67e2b32c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a41cc7f9c42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556944b95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MOMO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1 904 029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34 182 367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55 582 712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CARSTEN BUCH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den godes vei 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carsten.buch.sivertsen@gmail.com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898 546 012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