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9c902b6c4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cf78d97704f44"/>
  </p:sldMasterIdLst>
  <p:sldIdLst>
    <p:sldId xmlns:r="http://schemas.openxmlformats.org/officeDocument/2006/relationships" id="256" r:id="R3f8d1095f47449e9"/>
    <p:sldId xmlns:r="http://schemas.openxmlformats.org/officeDocument/2006/relationships" id="257" r:id="R0f3cd5e6eda44b82"/>
    <p:sldId xmlns:r="http://schemas.openxmlformats.org/officeDocument/2006/relationships" id="258" r:id="R3b4d150883f04182"/>
    <p:sldId xmlns:r="http://schemas.openxmlformats.org/officeDocument/2006/relationships" id="259" r:id="R1a22ea5737374eb2"/>
    <p:sldId xmlns:r="http://schemas.openxmlformats.org/officeDocument/2006/relationships" id="260" r:id="Ra9b84d131964413d"/>
    <p:sldId xmlns:r="http://schemas.openxmlformats.org/officeDocument/2006/relationships" id="261" r:id="R48bf45a89ac5407c"/>
    <p:sldId xmlns:r="http://schemas.openxmlformats.org/officeDocument/2006/relationships" id="262" r:id="R418f99d25f1d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cf78d97704f44" /><Relationship Type="http://schemas.openxmlformats.org/officeDocument/2006/relationships/slide" Target="/ppt/slides/slide1.xml" Id="R3f8d1095f47449e9" /><Relationship Type="http://schemas.openxmlformats.org/officeDocument/2006/relationships/slide" Target="/ppt/slides/slide2.xml" Id="R0f3cd5e6eda44b82" /><Relationship Type="http://schemas.openxmlformats.org/officeDocument/2006/relationships/slide" Target="/ppt/slides/slide3.xml" Id="R3b4d150883f04182" /><Relationship Type="http://schemas.openxmlformats.org/officeDocument/2006/relationships/slide" Target="/ppt/slides/slide4.xml" Id="R1a22ea5737374eb2" /><Relationship Type="http://schemas.openxmlformats.org/officeDocument/2006/relationships/slide" Target="/ppt/slides/slide5.xml" Id="Ra9b84d131964413d" /><Relationship Type="http://schemas.openxmlformats.org/officeDocument/2006/relationships/slide" Target="/ppt/slides/slide6.xml" Id="R48bf45a89ac5407c" /><Relationship Type="http://schemas.openxmlformats.org/officeDocument/2006/relationships/slide" Target="/ppt/slides/slide7.xml" Id="R418f99d25f1d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5233c796742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80957c954b03" /><Relationship Type="http://schemas.openxmlformats.org/officeDocument/2006/relationships/theme" Target="/ppt/slideMasters/theme/theme1.xml" Id="Rc7bac2260741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3080957c95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6f37bd60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cc012dea8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657ace6d9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f2bba6a2e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d97a83f5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9d3b7fde1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f6a24b86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WILSON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EIENDOM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34 369 374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23 567 860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W WILSON EIENDOM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ERLING MATHIAS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899 020 642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