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b17eb53c3247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07646893fd4b5a"/>
  </p:sldMasterIdLst>
  <p:sldIdLst>
    <p:sldId xmlns:r="http://schemas.openxmlformats.org/officeDocument/2006/relationships" id="256" r:id="R13bb14dc282b4cfe"/>
    <p:sldId xmlns:r="http://schemas.openxmlformats.org/officeDocument/2006/relationships" id="257" r:id="R6b1b85db1d1047a6"/>
    <p:sldId xmlns:r="http://schemas.openxmlformats.org/officeDocument/2006/relationships" id="258" r:id="R1be8ccab548f4381"/>
    <p:sldId xmlns:r="http://schemas.openxmlformats.org/officeDocument/2006/relationships" id="259" r:id="Rb788a716de3a4b7f"/>
    <p:sldId xmlns:r="http://schemas.openxmlformats.org/officeDocument/2006/relationships" id="260" r:id="R0c4e87abb02f4174"/>
    <p:sldId xmlns:r="http://schemas.openxmlformats.org/officeDocument/2006/relationships" id="261" r:id="R3a01e45a68204e01"/>
    <p:sldId xmlns:r="http://schemas.openxmlformats.org/officeDocument/2006/relationships" id="262" r:id="R3f178c8c8ca342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07646893fd4b5a" /><Relationship Type="http://schemas.openxmlformats.org/officeDocument/2006/relationships/slide" Target="/ppt/slides/slide1.xml" Id="R13bb14dc282b4cfe" /><Relationship Type="http://schemas.openxmlformats.org/officeDocument/2006/relationships/slide" Target="/ppt/slides/slide2.xml" Id="R6b1b85db1d1047a6" /><Relationship Type="http://schemas.openxmlformats.org/officeDocument/2006/relationships/slide" Target="/ppt/slides/slide3.xml" Id="R1be8ccab548f4381" /><Relationship Type="http://schemas.openxmlformats.org/officeDocument/2006/relationships/slide" Target="/ppt/slides/slide4.xml" Id="Rb788a716de3a4b7f" /><Relationship Type="http://schemas.openxmlformats.org/officeDocument/2006/relationships/slide" Target="/ppt/slides/slide5.xml" Id="R0c4e87abb02f4174" /><Relationship Type="http://schemas.openxmlformats.org/officeDocument/2006/relationships/slide" Target="/ppt/slides/slide6.xml" Id="R3a01e45a68204e01" /><Relationship Type="http://schemas.openxmlformats.org/officeDocument/2006/relationships/slide" Target="/ppt/slides/slide7.xml" Id="R3f178c8c8ca342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70f6b189a541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1eb0025424b71" /><Relationship Type="http://schemas.openxmlformats.org/officeDocument/2006/relationships/theme" Target="/ppt/slideMasters/theme/theme1.xml" Id="R244c14c3890043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61eb0025424b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5ff2a91854f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eb1f4dd594c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1dcccec5646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c65280dd34e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40ad15a3345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6ed0efc0846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5de3b340d48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M&amp;R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M&amp;R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317 030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1 026 194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1 460 430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HJELMTVEDT MARIT HORNSLIE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Morells vei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899 051 122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M&amp;R INVEST AS</a:t>
            </a:r>
          </a:p>
        </p:txBody>
      </p:sp>
    </p:spTree>
  </p:cSld>
  <p:clrMapOvr>
    <a:masterClrMapping xmlns:a="http://schemas.openxmlformats.org/drawingml/2006/main"/>
  </p:clrMapOvr>
</p:sld>
</file>