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6a7476788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e5ca79539346ad"/>
  </p:sldMasterIdLst>
  <p:sldIdLst>
    <p:sldId xmlns:r="http://schemas.openxmlformats.org/officeDocument/2006/relationships" id="256" r:id="R70b2c7ae0ff24008"/>
    <p:sldId xmlns:r="http://schemas.openxmlformats.org/officeDocument/2006/relationships" id="257" r:id="Rb7eab2cb0f354e7a"/>
    <p:sldId xmlns:r="http://schemas.openxmlformats.org/officeDocument/2006/relationships" id="258" r:id="R04d26d506d2c46fd"/>
    <p:sldId xmlns:r="http://schemas.openxmlformats.org/officeDocument/2006/relationships" id="259" r:id="R7fc3713148fb49fe"/>
    <p:sldId xmlns:r="http://schemas.openxmlformats.org/officeDocument/2006/relationships" id="260" r:id="R8d756d89d3bc4077"/>
    <p:sldId xmlns:r="http://schemas.openxmlformats.org/officeDocument/2006/relationships" id="261" r:id="R1bfd2973a5f44783"/>
    <p:sldId xmlns:r="http://schemas.openxmlformats.org/officeDocument/2006/relationships" id="262" r:id="R57eae98b8180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5ca79539346ad" /><Relationship Type="http://schemas.openxmlformats.org/officeDocument/2006/relationships/slide" Target="/ppt/slides/slide1.xml" Id="R70b2c7ae0ff24008" /><Relationship Type="http://schemas.openxmlformats.org/officeDocument/2006/relationships/slide" Target="/ppt/slides/slide2.xml" Id="Rb7eab2cb0f354e7a" /><Relationship Type="http://schemas.openxmlformats.org/officeDocument/2006/relationships/slide" Target="/ppt/slides/slide3.xml" Id="R04d26d506d2c46fd" /><Relationship Type="http://schemas.openxmlformats.org/officeDocument/2006/relationships/slide" Target="/ppt/slides/slide4.xml" Id="R7fc3713148fb49fe" /><Relationship Type="http://schemas.openxmlformats.org/officeDocument/2006/relationships/slide" Target="/ppt/slides/slide5.xml" Id="R8d756d89d3bc4077" /><Relationship Type="http://schemas.openxmlformats.org/officeDocument/2006/relationships/slide" Target="/ppt/slides/slide6.xml" Id="R1bfd2973a5f44783" /><Relationship Type="http://schemas.openxmlformats.org/officeDocument/2006/relationships/slide" Target="/ppt/slides/slide7.xml" Id="R57eae98b8180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04e64e11a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47186fef44a0f" /><Relationship Type="http://schemas.openxmlformats.org/officeDocument/2006/relationships/theme" Target="/ppt/slideMasters/theme/theme1.xml" Id="R0758dfa76b7b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47186fef44a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3c4b0f0fd47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95950b880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d496f25474b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742f2881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3d63e74e4a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13093f628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4a0e875a64e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SOLBAKKEN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2 AS ble etablert [år] og holder til i Skjærhalden.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ALEKSANDERSEN LIV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Edveien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1680 Skjærhalden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899 080 122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SOLBAKKEN INVEST 2 AS</a:t>
            </a:r>
          </a:p>
        </p:txBody>
      </p:sp>
    </p:spTree>
  </p:cSld>
  <p:clrMapOvr>
    <a:masterClrMapping xmlns:a="http://schemas.openxmlformats.org/drawingml/2006/main"/>
  </p:clrMapOvr>
</p:sld>
</file>