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01f9c8373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7f935df1364767"/>
  </p:sldMasterIdLst>
  <p:sldIdLst>
    <p:sldId xmlns:r="http://schemas.openxmlformats.org/officeDocument/2006/relationships" id="256" r:id="R67c78daec40a4871"/>
    <p:sldId xmlns:r="http://schemas.openxmlformats.org/officeDocument/2006/relationships" id="257" r:id="Rc7c03787f8b54567"/>
    <p:sldId xmlns:r="http://schemas.openxmlformats.org/officeDocument/2006/relationships" id="258" r:id="Ra1acd0f4f1694a24"/>
    <p:sldId xmlns:r="http://schemas.openxmlformats.org/officeDocument/2006/relationships" id="259" r:id="R54b9a0fc451c49d3"/>
    <p:sldId xmlns:r="http://schemas.openxmlformats.org/officeDocument/2006/relationships" id="260" r:id="R40e94bfe411042ba"/>
    <p:sldId xmlns:r="http://schemas.openxmlformats.org/officeDocument/2006/relationships" id="261" r:id="Rd2cde6ef57f04c4d"/>
    <p:sldId xmlns:r="http://schemas.openxmlformats.org/officeDocument/2006/relationships" id="262" r:id="Raa68fee9ee56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f935df1364767" /><Relationship Type="http://schemas.openxmlformats.org/officeDocument/2006/relationships/slide" Target="/ppt/slides/slide1.xml" Id="R67c78daec40a4871" /><Relationship Type="http://schemas.openxmlformats.org/officeDocument/2006/relationships/slide" Target="/ppt/slides/slide2.xml" Id="Rc7c03787f8b54567" /><Relationship Type="http://schemas.openxmlformats.org/officeDocument/2006/relationships/slide" Target="/ppt/slides/slide3.xml" Id="Ra1acd0f4f1694a24" /><Relationship Type="http://schemas.openxmlformats.org/officeDocument/2006/relationships/slide" Target="/ppt/slides/slide4.xml" Id="R54b9a0fc451c49d3" /><Relationship Type="http://schemas.openxmlformats.org/officeDocument/2006/relationships/slide" Target="/ppt/slides/slide5.xml" Id="R40e94bfe411042ba" /><Relationship Type="http://schemas.openxmlformats.org/officeDocument/2006/relationships/slide" Target="/ppt/slides/slide6.xml" Id="Rd2cde6ef57f04c4d" /><Relationship Type="http://schemas.openxmlformats.org/officeDocument/2006/relationships/slide" Target="/ppt/slides/slide7.xml" Id="Raa68fee9ee56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cc151dbfc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1734b5354f68" /><Relationship Type="http://schemas.openxmlformats.org/officeDocument/2006/relationships/theme" Target="/ppt/slideMasters/theme/theme1.xml" Id="R0abf49db86ca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381734b535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34e4598f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9fa9202846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f1c036f8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0cefef594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ae59847a5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f1df918e4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2c727945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