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dbfe1f314943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813ee7a598424d"/>
  </p:sldMasterIdLst>
  <p:sldIdLst>
    <p:sldId xmlns:r="http://schemas.openxmlformats.org/officeDocument/2006/relationships" id="256" r:id="Rb0eebf28a52149fe"/>
    <p:sldId xmlns:r="http://schemas.openxmlformats.org/officeDocument/2006/relationships" id="257" r:id="Re020bcf41c2a4735"/>
    <p:sldId xmlns:r="http://schemas.openxmlformats.org/officeDocument/2006/relationships" id="258" r:id="Rae68223ab73040aa"/>
    <p:sldId xmlns:r="http://schemas.openxmlformats.org/officeDocument/2006/relationships" id="259" r:id="Rcc7eff9b790f4e64"/>
    <p:sldId xmlns:r="http://schemas.openxmlformats.org/officeDocument/2006/relationships" id="260" r:id="Rface324f56434e54"/>
    <p:sldId xmlns:r="http://schemas.openxmlformats.org/officeDocument/2006/relationships" id="261" r:id="R9db12fdc712e49d9"/>
    <p:sldId xmlns:r="http://schemas.openxmlformats.org/officeDocument/2006/relationships" id="262" r:id="Rb82e5ceefac744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13ee7a598424d" /><Relationship Type="http://schemas.openxmlformats.org/officeDocument/2006/relationships/slide" Target="/ppt/slides/slide1.xml" Id="Rb0eebf28a52149fe" /><Relationship Type="http://schemas.openxmlformats.org/officeDocument/2006/relationships/slide" Target="/ppt/slides/slide2.xml" Id="Re020bcf41c2a4735" /><Relationship Type="http://schemas.openxmlformats.org/officeDocument/2006/relationships/slide" Target="/ppt/slides/slide3.xml" Id="Rae68223ab73040aa" /><Relationship Type="http://schemas.openxmlformats.org/officeDocument/2006/relationships/slide" Target="/ppt/slides/slide4.xml" Id="Rcc7eff9b790f4e64" /><Relationship Type="http://schemas.openxmlformats.org/officeDocument/2006/relationships/slide" Target="/ppt/slides/slide5.xml" Id="Rface324f56434e54" /><Relationship Type="http://schemas.openxmlformats.org/officeDocument/2006/relationships/slide" Target="/ppt/slides/slide6.xml" Id="R9db12fdc712e49d9" /><Relationship Type="http://schemas.openxmlformats.org/officeDocument/2006/relationships/slide" Target="/ppt/slides/slide7.xml" Id="Rb82e5ceefac744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76eaced37d4c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76b20e69a4a7e" /><Relationship Type="http://schemas.openxmlformats.org/officeDocument/2006/relationships/theme" Target="/ppt/slideMasters/theme/theme1.xml" Id="R75f19188357440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876b20e69a4a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4d4acfaf2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1d642620d40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15854d04b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12de0ab834f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6293518b943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ec4f0bc564d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b7f8d8be74b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 AANDAHLS EFTF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 AANDAHLS EFTF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99 054 244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3 189 607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7 815 244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61 511 272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78 054 192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SÆTTEM SVEIN ARILD  –  99,9 %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SÆTTEM JOHAN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20 52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post@aandahls.no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910 021 621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 AANDAHLS EFTF AS</a:t>
            </a:r>
          </a:p>
        </p:txBody>
      </p:sp>
    </p:spTree>
  </p:cSld>
  <p:clrMapOvr>
    <a:masterClrMapping xmlns:a="http://schemas.openxmlformats.org/drawingml/2006/main"/>
  </p:clrMapOvr>
</p:sld>
</file>