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e8d13d0b0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28c1e0ba644872"/>
  </p:sldMasterIdLst>
  <p:sldIdLst>
    <p:sldId xmlns:r="http://schemas.openxmlformats.org/officeDocument/2006/relationships" id="256" r:id="R60eecbde891a4f76"/>
    <p:sldId xmlns:r="http://schemas.openxmlformats.org/officeDocument/2006/relationships" id="257" r:id="R378884b09e1f439d"/>
    <p:sldId xmlns:r="http://schemas.openxmlformats.org/officeDocument/2006/relationships" id="258" r:id="R72827430efe141f5"/>
    <p:sldId xmlns:r="http://schemas.openxmlformats.org/officeDocument/2006/relationships" id="259" r:id="Rc6adf032ab324897"/>
    <p:sldId xmlns:r="http://schemas.openxmlformats.org/officeDocument/2006/relationships" id="260" r:id="Rb18909324f4743c3"/>
    <p:sldId xmlns:r="http://schemas.openxmlformats.org/officeDocument/2006/relationships" id="261" r:id="Raede80453c8745f7"/>
    <p:sldId xmlns:r="http://schemas.openxmlformats.org/officeDocument/2006/relationships" id="262" r:id="Rf5e590850c6d4c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8c1e0ba644872" /><Relationship Type="http://schemas.openxmlformats.org/officeDocument/2006/relationships/slide" Target="/ppt/slides/slide1.xml" Id="R60eecbde891a4f76" /><Relationship Type="http://schemas.openxmlformats.org/officeDocument/2006/relationships/slide" Target="/ppt/slides/slide2.xml" Id="R378884b09e1f439d" /><Relationship Type="http://schemas.openxmlformats.org/officeDocument/2006/relationships/slide" Target="/ppt/slides/slide3.xml" Id="R72827430efe141f5" /><Relationship Type="http://schemas.openxmlformats.org/officeDocument/2006/relationships/slide" Target="/ppt/slides/slide4.xml" Id="Rc6adf032ab324897" /><Relationship Type="http://schemas.openxmlformats.org/officeDocument/2006/relationships/slide" Target="/ppt/slides/slide5.xml" Id="Rb18909324f4743c3" /><Relationship Type="http://schemas.openxmlformats.org/officeDocument/2006/relationships/slide" Target="/ppt/slides/slide6.xml" Id="Raede80453c8745f7" /><Relationship Type="http://schemas.openxmlformats.org/officeDocument/2006/relationships/slide" Target="/ppt/slides/slide7.xml" Id="Rf5e590850c6d4c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09a10ef51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b1ee255e640c6" /><Relationship Type="http://schemas.openxmlformats.org/officeDocument/2006/relationships/theme" Target="/ppt/slideMasters/theme/theme1.xml" Id="R9464d280a69a4f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0b1ee255e640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7f693ce60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3fbfb84a448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a88112b1b46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b5c34f9994d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8decd6a2045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e6c4348fe48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751734457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ASPLAN VIAK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ASPLAN VIAK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1 918 299 000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45 585 000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949 834 000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ASPLAN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Rådmann Halmrasts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79 94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910 209 205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