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27a77d84014a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37235004404804"/>
  </p:sldMasterIdLst>
  <p:sldIdLst>
    <p:sldId xmlns:r="http://schemas.openxmlformats.org/officeDocument/2006/relationships" id="256" r:id="R1876079bea6543fc"/>
    <p:sldId xmlns:r="http://schemas.openxmlformats.org/officeDocument/2006/relationships" id="257" r:id="Ra8f7966233404273"/>
    <p:sldId xmlns:r="http://schemas.openxmlformats.org/officeDocument/2006/relationships" id="258" r:id="Rfdbe7a995e684d56"/>
    <p:sldId xmlns:r="http://schemas.openxmlformats.org/officeDocument/2006/relationships" id="259" r:id="R6a8fbe8b108c4714"/>
    <p:sldId xmlns:r="http://schemas.openxmlformats.org/officeDocument/2006/relationships" id="260" r:id="R58f5da6c12d248f5"/>
    <p:sldId xmlns:r="http://schemas.openxmlformats.org/officeDocument/2006/relationships" id="261" r:id="R32170c590d3f4ebe"/>
    <p:sldId xmlns:r="http://schemas.openxmlformats.org/officeDocument/2006/relationships" id="262" r:id="R6fcd1a60170f45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37235004404804" /><Relationship Type="http://schemas.openxmlformats.org/officeDocument/2006/relationships/slide" Target="/ppt/slides/slide1.xml" Id="R1876079bea6543fc" /><Relationship Type="http://schemas.openxmlformats.org/officeDocument/2006/relationships/slide" Target="/ppt/slides/slide2.xml" Id="Ra8f7966233404273" /><Relationship Type="http://schemas.openxmlformats.org/officeDocument/2006/relationships/slide" Target="/ppt/slides/slide3.xml" Id="Rfdbe7a995e684d56" /><Relationship Type="http://schemas.openxmlformats.org/officeDocument/2006/relationships/slide" Target="/ppt/slides/slide4.xml" Id="R6a8fbe8b108c4714" /><Relationship Type="http://schemas.openxmlformats.org/officeDocument/2006/relationships/slide" Target="/ppt/slides/slide5.xml" Id="R58f5da6c12d248f5" /><Relationship Type="http://schemas.openxmlformats.org/officeDocument/2006/relationships/slide" Target="/ppt/slides/slide6.xml" Id="R32170c590d3f4ebe" /><Relationship Type="http://schemas.openxmlformats.org/officeDocument/2006/relationships/slide" Target="/ppt/slides/slide7.xml" Id="R6fcd1a60170f45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07d6cacf249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e7f373d9a4bc8" /><Relationship Type="http://schemas.openxmlformats.org/officeDocument/2006/relationships/theme" Target="/ppt/slideMasters/theme/theme1.xml" Id="Re5a1d483ca0d4c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de7f373d9a4b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5ae0ce2f247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85a412bf34e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42c935ac84a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673e3b57f45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4cfda31d04d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b2ebe555f47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47db81f484a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B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B EIENDOM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3 434 155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1 032 415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525 773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22 205 857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35 025 408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ERIK BELSVIK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BELSVIK  –  24,2 %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BELSVIK  –  24,2 %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BELSVIK  –  17,9 %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BELSVIK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B EIENDOM AS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25 47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910 452 894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B EIENDOM AS</a:t>
            </a:r>
          </a:p>
        </p:txBody>
      </p:sp>
    </p:spTree>
  </p:cSld>
  <p:clrMapOvr>
    <a:masterClrMapping xmlns:a="http://schemas.openxmlformats.org/drawingml/2006/main"/>
  </p:clrMapOvr>
</p:sld>
</file>