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7a829915654a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b8bc2b26694d7c"/>
  </p:sldMasterIdLst>
  <p:sldIdLst>
    <p:sldId xmlns:r="http://schemas.openxmlformats.org/officeDocument/2006/relationships" id="256" r:id="R230da8867a874a35"/>
    <p:sldId xmlns:r="http://schemas.openxmlformats.org/officeDocument/2006/relationships" id="257" r:id="R0cd985c53db84f0f"/>
    <p:sldId xmlns:r="http://schemas.openxmlformats.org/officeDocument/2006/relationships" id="258" r:id="Ra1fa98629cd94216"/>
    <p:sldId xmlns:r="http://schemas.openxmlformats.org/officeDocument/2006/relationships" id="259" r:id="R3bb58919852a4a0e"/>
    <p:sldId xmlns:r="http://schemas.openxmlformats.org/officeDocument/2006/relationships" id="260" r:id="Rbc7fb4fc09f14a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b8bc2b26694d7c" /><Relationship Type="http://schemas.openxmlformats.org/officeDocument/2006/relationships/slide" Target="/ppt/slides/slide1.xml" Id="R230da8867a874a35" /><Relationship Type="http://schemas.openxmlformats.org/officeDocument/2006/relationships/slide" Target="/ppt/slides/slide2.xml" Id="R0cd985c53db84f0f" /><Relationship Type="http://schemas.openxmlformats.org/officeDocument/2006/relationships/slide" Target="/ppt/slides/slide3.xml" Id="Ra1fa98629cd94216" /><Relationship Type="http://schemas.openxmlformats.org/officeDocument/2006/relationships/slide" Target="/ppt/slides/slide4.xml" Id="R3bb58919852a4a0e" /><Relationship Type="http://schemas.openxmlformats.org/officeDocument/2006/relationships/slide" Target="/ppt/slides/slide5.xml" Id="Rbc7fb4fc09f14a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bd96bfbafb47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5be601b794737" /><Relationship Type="http://schemas.openxmlformats.org/officeDocument/2006/relationships/theme" Target="/ppt/slideMasters/theme/theme1.xml" Id="R46d4f651aa2f4c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95be601b7947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a547270754e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130db6a5747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719927a5449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666bdadb241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a352ec8cd4d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HULL CLUB - GJENSIDIG ASSURANSEFORENING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HULL CLUB - GJENSIDIG ASSURANSEFORENING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95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mail@norclub.com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www.norclub.com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910 508 334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