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1d887fcd6149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e113fb95fd4ace"/>
  </p:sldMasterIdLst>
  <p:sldIdLst>
    <p:sldId xmlns:r="http://schemas.openxmlformats.org/officeDocument/2006/relationships" id="256" r:id="Rf2833a58afed4b89"/>
    <p:sldId xmlns:r="http://schemas.openxmlformats.org/officeDocument/2006/relationships" id="257" r:id="R4cbfac0268a840c0"/>
    <p:sldId xmlns:r="http://schemas.openxmlformats.org/officeDocument/2006/relationships" id="258" r:id="Rc114bd32de2e46a0"/>
    <p:sldId xmlns:r="http://schemas.openxmlformats.org/officeDocument/2006/relationships" id="259" r:id="R8ea2d3ca72b8438b"/>
    <p:sldId xmlns:r="http://schemas.openxmlformats.org/officeDocument/2006/relationships" id="260" r:id="R2b0c6b17ab234236"/>
    <p:sldId xmlns:r="http://schemas.openxmlformats.org/officeDocument/2006/relationships" id="261" r:id="Re3a32a4132e440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e113fb95fd4ace" /><Relationship Type="http://schemas.openxmlformats.org/officeDocument/2006/relationships/slide" Target="/ppt/slides/slide1.xml" Id="Rf2833a58afed4b89" /><Relationship Type="http://schemas.openxmlformats.org/officeDocument/2006/relationships/slide" Target="/ppt/slides/slide2.xml" Id="R4cbfac0268a840c0" /><Relationship Type="http://schemas.openxmlformats.org/officeDocument/2006/relationships/slide" Target="/ppt/slides/slide3.xml" Id="Rc114bd32de2e46a0" /><Relationship Type="http://schemas.openxmlformats.org/officeDocument/2006/relationships/slide" Target="/ppt/slides/slide4.xml" Id="R8ea2d3ca72b8438b" /><Relationship Type="http://schemas.openxmlformats.org/officeDocument/2006/relationships/slide" Target="/ppt/slides/slide5.xml" Id="R2b0c6b17ab234236" /><Relationship Type="http://schemas.openxmlformats.org/officeDocument/2006/relationships/slide" Target="/ppt/slides/slide6.xml" Id="Re3a32a4132e440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359ac7c8b24d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5010eb1a54000" /><Relationship Type="http://schemas.openxmlformats.org/officeDocument/2006/relationships/theme" Target="/ppt/slideMasters/theme/theme1.xml" Id="R18bf76d43ede47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75010eb1a540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8a60be7ab4a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5cbc0cf214c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750fb3aab4d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6bb0de5be45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06c83e24c45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57ee68d7e41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BERGENS TIDENDE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BERGENS TIDENDE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BERGENS TIDENDE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BERGENS TIDENDE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BERGENS TIDENDE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BERGENS TIDENDE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SCHIBSTED ASA  –  51,1 %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NWT MEDIA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DNB LIVSFORSIKRING AS  –  7,9 %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SPAREBANKEN VEST  –  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SVENSKA HANDELSBANKEN AB  –  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HAUGSØEN KNUT EIDE  –  3,1 %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BERGENS TIDENDE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910 509 683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BERGENS TIDENDE AS</a:t>
            </a:r>
          </a:p>
        </p:txBody>
      </p:sp>
    </p:spTree>
  </p:cSld>
  <p:clrMapOvr>
    <a:masterClrMapping xmlns:a="http://schemas.openxmlformats.org/drawingml/2006/main"/>
  </p:clrMapOvr>
</p:sld>
</file>