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146e007150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2ac34e62a8477d"/>
  </p:sldMasterIdLst>
  <p:sldIdLst>
    <p:sldId xmlns:r="http://schemas.openxmlformats.org/officeDocument/2006/relationships" id="256" r:id="R8143f06b9cdd4e24"/>
    <p:sldId xmlns:r="http://schemas.openxmlformats.org/officeDocument/2006/relationships" id="257" r:id="R1ac096644e5246e2"/>
    <p:sldId xmlns:r="http://schemas.openxmlformats.org/officeDocument/2006/relationships" id="258" r:id="R1533a5654c06444e"/>
    <p:sldId xmlns:r="http://schemas.openxmlformats.org/officeDocument/2006/relationships" id="259" r:id="Rca9ee1ac520d4df4"/>
    <p:sldId xmlns:r="http://schemas.openxmlformats.org/officeDocument/2006/relationships" id="260" r:id="Rbb30f09aef884680"/>
    <p:sldId xmlns:r="http://schemas.openxmlformats.org/officeDocument/2006/relationships" id="261" r:id="R3b97adf8fd984e92"/>
    <p:sldId xmlns:r="http://schemas.openxmlformats.org/officeDocument/2006/relationships" id="262" r:id="Rb39658e0983746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ac34e62a8477d" /><Relationship Type="http://schemas.openxmlformats.org/officeDocument/2006/relationships/slide" Target="/ppt/slides/slide1.xml" Id="R8143f06b9cdd4e24" /><Relationship Type="http://schemas.openxmlformats.org/officeDocument/2006/relationships/slide" Target="/ppt/slides/slide2.xml" Id="R1ac096644e5246e2" /><Relationship Type="http://schemas.openxmlformats.org/officeDocument/2006/relationships/slide" Target="/ppt/slides/slide3.xml" Id="R1533a5654c06444e" /><Relationship Type="http://schemas.openxmlformats.org/officeDocument/2006/relationships/slide" Target="/ppt/slides/slide4.xml" Id="Rca9ee1ac520d4df4" /><Relationship Type="http://schemas.openxmlformats.org/officeDocument/2006/relationships/slide" Target="/ppt/slides/slide5.xml" Id="Rbb30f09aef884680" /><Relationship Type="http://schemas.openxmlformats.org/officeDocument/2006/relationships/slide" Target="/ppt/slides/slide6.xml" Id="R3b97adf8fd984e92" /><Relationship Type="http://schemas.openxmlformats.org/officeDocument/2006/relationships/slide" Target="/ppt/slides/slide7.xml" Id="Rb39658e0983746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039751b9743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1aab6fb3f4a5b" /><Relationship Type="http://schemas.openxmlformats.org/officeDocument/2006/relationships/theme" Target="/ppt/slideMasters/theme/theme1.xml" Id="Rd6fa961ece40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1aab6fb3f4a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dad580ec240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b807ed0cb42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167a641c8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dad7cc9f647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fc800c5048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1bc14bca148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6165ec50844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ACINI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ACINI CAPITAL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−4 507 447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−8 213 760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98 437 306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135 832 818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ACINI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ALENDUS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SANARE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HJELDE CARSTEN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contact@acini.no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910 659 693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