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41a5ef35e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6af3f31606480c"/>
  </p:sldMasterIdLst>
  <p:sldIdLst>
    <p:sldId xmlns:r="http://schemas.openxmlformats.org/officeDocument/2006/relationships" id="256" r:id="Rc91cc9cde20548a4"/>
    <p:sldId xmlns:r="http://schemas.openxmlformats.org/officeDocument/2006/relationships" id="257" r:id="R069897b052174734"/>
    <p:sldId xmlns:r="http://schemas.openxmlformats.org/officeDocument/2006/relationships" id="258" r:id="Ra3586064dde84935"/>
    <p:sldId xmlns:r="http://schemas.openxmlformats.org/officeDocument/2006/relationships" id="259" r:id="R1091de4ce9534b1b"/>
    <p:sldId xmlns:r="http://schemas.openxmlformats.org/officeDocument/2006/relationships" id="260" r:id="R567ddd23ba2f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af3f31606480c" /><Relationship Type="http://schemas.openxmlformats.org/officeDocument/2006/relationships/slide" Target="/ppt/slides/slide1.xml" Id="Rc91cc9cde20548a4" /><Relationship Type="http://schemas.openxmlformats.org/officeDocument/2006/relationships/slide" Target="/ppt/slides/slide2.xml" Id="R069897b052174734" /><Relationship Type="http://schemas.openxmlformats.org/officeDocument/2006/relationships/slide" Target="/ppt/slides/slide3.xml" Id="Ra3586064dde84935" /><Relationship Type="http://schemas.openxmlformats.org/officeDocument/2006/relationships/slide" Target="/ppt/slides/slide4.xml" Id="R1091de4ce9534b1b" /><Relationship Type="http://schemas.openxmlformats.org/officeDocument/2006/relationships/slide" Target="/ppt/slides/slide5.xml" Id="R567ddd23ba2f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e46a5c91e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e047a465244bc" /><Relationship Type="http://schemas.openxmlformats.org/officeDocument/2006/relationships/theme" Target="/ppt/slideMasters/theme/theme1.xml" Id="Rd79edf559d7049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e047a4652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c550f41c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14d685c6a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87ee2c98c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4dc21243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5b29eda13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