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2f812392c043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0e7fd0e0db4c75"/>
  </p:sldMasterIdLst>
  <p:sldIdLst>
    <p:sldId xmlns:r="http://schemas.openxmlformats.org/officeDocument/2006/relationships" id="256" r:id="Reb4d38b253fd4c6d"/>
    <p:sldId xmlns:r="http://schemas.openxmlformats.org/officeDocument/2006/relationships" id="257" r:id="Rc26045707c0b4ca6"/>
    <p:sldId xmlns:r="http://schemas.openxmlformats.org/officeDocument/2006/relationships" id="258" r:id="Rbd5adea387384ed4"/>
    <p:sldId xmlns:r="http://schemas.openxmlformats.org/officeDocument/2006/relationships" id="259" r:id="Ra5d5f95ab41a49c9"/>
    <p:sldId xmlns:r="http://schemas.openxmlformats.org/officeDocument/2006/relationships" id="260" r:id="Rc3f6a9befaa2440b"/>
    <p:sldId xmlns:r="http://schemas.openxmlformats.org/officeDocument/2006/relationships" id="261" r:id="R05a2ef9d278d4522"/>
    <p:sldId xmlns:r="http://schemas.openxmlformats.org/officeDocument/2006/relationships" id="262" r:id="R28f94e084c6444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0e7fd0e0db4c75" /><Relationship Type="http://schemas.openxmlformats.org/officeDocument/2006/relationships/slide" Target="/ppt/slides/slide1.xml" Id="Reb4d38b253fd4c6d" /><Relationship Type="http://schemas.openxmlformats.org/officeDocument/2006/relationships/slide" Target="/ppt/slides/slide2.xml" Id="Rc26045707c0b4ca6" /><Relationship Type="http://schemas.openxmlformats.org/officeDocument/2006/relationships/slide" Target="/ppt/slides/slide3.xml" Id="Rbd5adea387384ed4" /><Relationship Type="http://schemas.openxmlformats.org/officeDocument/2006/relationships/slide" Target="/ppt/slides/slide4.xml" Id="Ra5d5f95ab41a49c9" /><Relationship Type="http://schemas.openxmlformats.org/officeDocument/2006/relationships/slide" Target="/ppt/slides/slide5.xml" Id="Rc3f6a9befaa2440b" /><Relationship Type="http://schemas.openxmlformats.org/officeDocument/2006/relationships/slide" Target="/ppt/slides/slide6.xml" Id="R05a2ef9d278d4522" /><Relationship Type="http://schemas.openxmlformats.org/officeDocument/2006/relationships/slide" Target="/ppt/slides/slide7.xml" Id="R28f94e084c6444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2656875d8e4a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c5eede5fc4f8a" /><Relationship Type="http://schemas.openxmlformats.org/officeDocument/2006/relationships/theme" Target="/ppt/slideMasters/theme/theme1.xml" Id="Raba33cc55aa84d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7c5eede5fc4f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29731923148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a784ab5934c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c48ae291c48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eaedd7ea54d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86c45f4c948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0c2ab0cf64b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10acf8b204b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BREDESEN OPSET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BREDESEN OPSET AS ble etablert [år] og holder til i Kirkenær.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24 973 828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−549 366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16 922 960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22 682 085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BREDESEN OPSET BREDE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2260 Kirkenær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94 71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910 791 397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