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7090043d4348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99bab5e8cf4e6c"/>
  </p:sldMasterIdLst>
  <p:sldIdLst>
    <p:sldId xmlns:r="http://schemas.openxmlformats.org/officeDocument/2006/relationships" id="256" r:id="Rcd31628193484c72"/>
    <p:sldId xmlns:r="http://schemas.openxmlformats.org/officeDocument/2006/relationships" id="257" r:id="R4a77b69f9afa4519"/>
    <p:sldId xmlns:r="http://schemas.openxmlformats.org/officeDocument/2006/relationships" id="258" r:id="R633d08af1a2c4ab2"/>
    <p:sldId xmlns:r="http://schemas.openxmlformats.org/officeDocument/2006/relationships" id="259" r:id="R6ae89a58b9e346c6"/>
    <p:sldId xmlns:r="http://schemas.openxmlformats.org/officeDocument/2006/relationships" id="260" r:id="R954ac6f60d9e45c3"/>
    <p:sldId xmlns:r="http://schemas.openxmlformats.org/officeDocument/2006/relationships" id="261" r:id="R4c265e72a1d844e3"/>
    <p:sldId xmlns:r="http://schemas.openxmlformats.org/officeDocument/2006/relationships" id="262" r:id="R954d87efb28a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9bab5e8cf4e6c" /><Relationship Type="http://schemas.openxmlformats.org/officeDocument/2006/relationships/slide" Target="/ppt/slides/slide1.xml" Id="Rcd31628193484c72" /><Relationship Type="http://schemas.openxmlformats.org/officeDocument/2006/relationships/slide" Target="/ppt/slides/slide2.xml" Id="R4a77b69f9afa4519" /><Relationship Type="http://schemas.openxmlformats.org/officeDocument/2006/relationships/slide" Target="/ppt/slides/slide3.xml" Id="R633d08af1a2c4ab2" /><Relationship Type="http://schemas.openxmlformats.org/officeDocument/2006/relationships/slide" Target="/ppt/slides/slide4.xml" Id="R6ae89a58b9e346c6" /><Relationship Type="http://schemas.openxmlformats.org/officeDocument/2006/relationships/slide" Target="/ppt/slides/slide5.xml" Id="R954ac6f60d9e45c3" /><Relationship Type="http://schemas.openxmlformats.org/officeDocument/2006/relationships/slide" Target="/ppt/slides/slide6.xml" Id="R4c265e72a1d844e3" /><Relationship Type="http://schemas.openxmlformats.org/officeDocument/2006/relationships/slide" Target="/ppt/slides/slide7.xml" Id="R954d87efb28a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0229e0e9d547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73da9d8274119" /><Relationship Type="http://schemas.openxmlformats.org/officeDocument/2006/relationships/theme" Target="/ppt/slideMasters/theme/theme1.xml" Id="R7a4b9525bab142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073da9d82741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488bd6fd84d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3c4146ad54a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21bafbc654e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3e00e19d34c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acd88213648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ed18d8c9c47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51c7577774b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EIENDOM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−466 479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5 916 856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23 797 926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910 958 089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