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430512f5f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de3e72dd14ef7"/>
  </p:sldMasterIdLst>
  <p:sldIdLst>
    <p:sldId xmlns:r="http://schemas.openxmlformats.org/officeDocument/2006/relationships" id="256" r:id="Rab84c0dc882b4ab0"/>
    <p:sldId xmlns:r="http://schemas.openxmlformats.org/officeDocument/2006/relationships" id="257" r:id="Rdc3cd51e276e4e7b"/>
    <p:sldId xmlns:r="http://schemas.openxmlformats.org/officeDocument/2006/relationships" id="258" r:id="Rd3ce1e7141914edd"/>
    <p:sldId xmlns:r="http://schemas.openxmlformats.org/officeDocument/2006/relationships" id="259" r:id="Rc145d5a4ec634080"/>
    <p:sldId xmlns:r="http://schemas.openxmlformats.org/officeDocument/2006/relationships" id="260" r:id="R2b05cd897f9e4fce"/>
    <p:sldId xmlns:r="http://schemas.openxmlformats.org/officeDocument/2006/relationships" id="261" r:id="R3b99bb80e152499b"/>
    <p:sldId xmlns:r="http://schemas.openxmlformats.org/officeDocument/2006/relationships" id="262" r:id="Rc2f008e17cb0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de3e72dd14ef7" /><Relationship Type="http://schemas.openxmlformats.org/officeDocument/2006/relationships/slide" Target="/ppt/slides/slide1.xml" Id="Rab84c0dc882b4ab0" /><Relationship Type="http://schemas.openxmlformats.org/officeDocument/2006/relationships/slide" Target="/ppt/slides/slide2.xml" Id="Rdc3cd51e276e4e7b" /><Relationship Type="http://schemas.openxmlformats.org/officeDocument/2006/relationships/slide" Target="/ppt/slides/slide3.xml" Id="Rd3ce1e7141914edd" /><Relationship Type="http://schemas.openxmlformats.org/officeDocument/2006/relationships/slide" Target="/ppt/slides/slide4.xml" Id="Rc145d5a4ec634080" /><Relationship Type="http://schemas.openxmlformats.org/officeDocument/2006/relationships/slide" Target="/ppt/slides/slide5.xml" Id="R2b05cd897f9e4fce" /><Relationship Type="http://schemas.openxmlformats.org/officeDocument/2006/relationships/slide" Target="/ppt/slides/slide6.xml" Id="R3b99bb80e152499b" /><Relationship Type="http://schemas.openxmlformats.org/officeDocument/2006/relationships/slide" Target="/ppt/slides/slide7.xml" Id="Rc2f008e17cb0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614d0fa4b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bf1c68a28407a" /><Relationship Type="http://schemas.openxmlformats.org/officeDocument/2006/relationships/theme" Target="/ppt/slideMasters/theme/theme1.xml" Id="R9ccd8266e64d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bf1c68a28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aa4a8ab64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c833b087e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852336931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e78b5935d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2a382e3c4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a0fb9310e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1fc6cbd51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