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817b30d4b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15b7a96094577"/>
  </p:sldMasterIdLst>
  <p:sldIdLst>
    <p:sldId xmlns:r="http://schemas.openxmlformats.org/officeDocument/2006/relationships" id="256" r:id="R5071586c65004c96"/>
    <p:sldId xmlns:r="http://schemas.openxmlformats.org/officeDocument/2006/relationships" id="257" r:id="R842cf5d57348460a"/>
    <p:sldId xmlns:r="http://schemas.openxmlformats.org/officeDocument/2006/relationships" id="258" r:id="Rc2443d4774214b0b"/>
    <p:sldId xmlns:r="http://schemas.openxmlformats.org/officeDocument/2006/relationships" id="259" r:id="R3e05e95c5fa842ca"/>
    <p:sldId xmlns:r="http://schemas.openxmlformats.org/officeDocument/2006/relationships" id="260" r:id="Re768e66ddf6f44eb"/>
    <p:sldId xmlns:r="http://schemas.openxmlformats.org/officeDocument/2006/relationships" id="261" r:id="R159fb9cc890640f9"/>
    <p:sldId xmlns:r="http://schemas.openxmlformats.org/officeDocument/2006/relationships" id="262" r:id="R2a785eb2d47d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15b7a96094577" /><Relationship Type="http://schemas.openxmlformats.org/officeDocument/2006/relationships/slide" Target="/ppt/slides/slide1.xml" Id="R5071586c65004c96" /><Relationship Type="http://schemas.openxmlformats.org/officeDocument/2006/relationships/slide" Target="/ppt/slides/slide2.xml" Id="R842cf5d57348460a" /><Relationship Type="http://schemas.openxmlformats.org/officeDocument/2006/relationships/slide" Target="/ppt/slides/slide3.xml" Id="Rc2443d4774214b0b" /><Relationship Type="http://schemas.openxmlformats.org/officeDocument/2006/relationships/slide" Target="/ppt/slides/slide4.xml" Id="R3e05e95c5fa842ca" /><Relationship Type="http://schemas.openxmlformats.org/officeDocument/2006/relationships/slide" Target="/ppt/slides/slide5.xml" Id="Re768e66ddf6f44eb" /><Relationship Type="http://schemas.openxmlformats.org/officeDocument/2006/relationships/slide" Target="/ppt/slides/slide6.xml" Id="R159fb9cc890640f9" /><Relationship Type="http://schemas.openxmlformats.org/officeDocument/2006/relationships/slide" Target="/ppt/slides/slide7.xml" Id="R2a785eb2d47d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58727a95d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98cba953446f6" /><Relationship Type="http://schemas.openxmlformats.org/officeDocument/2006/relationships/theme" Target="/ppt/slideMasters/theme/theme1.xml" Id="R6917ce6a7f97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98cba9534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7cf0b9c75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dd4f26e9a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22e8d66b54e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cef6c460b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2c9894341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a11deecf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223d71f7e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CARLSEN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224 130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2 405 064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DELBEKK THORMOD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DSC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Haugsjordet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03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910 996 231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