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2a7f9dd52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6512dc5634a12"/>
  </p:sldMasterIdLst>
  <p:sldIdLst>
    <p:sldId xmlns:r="http://schemas.openxmlformats.org/officeDocument/2006/relationships" id="256" r:id="Rfd95ea0e2fec4889"/>
    <p:sldId xmlns:r="http://schemas.openxmlformats.org/officeDocument/2006/relationships" id="257" r:id="R5cd86c16e9644f90"/>
    <p:sldId xmlns:r="http://schemas.openxmlformats.org/officeDocument/2006/relationships" id="258" r:id="R200f9310e253490e"/>
    <p:sldId xmlns:r="http://schemas.openxmlformats.org/officeDocument/2006/relationships" id="259" r:id="R1172f67d502044fb"/>
    <p:sldId xmlns:r="http://schemas.openxmlformats.org/officeDocument/2006/relationships" id="260" r:id="R5b1792a39f9647fe"/>
    <p:sldId xmlns:r="http://schemas.openxmlformats.org/officeDocument/2006/relationships" id="261" r:id="R5e6d10c249cf4a76"/>
    <p:sldId xmlns:r="http://schemas.openxmlformats.org/officeDocument/2006/relationships" id="262" r:id="Rf16ddc1bda0d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6512dc5634a12" /><Relationship Type="http://schemas.openxmlformats.org/officeDocument/2006/relationships/slide" Target="/ppt/slides/slide1.xml" Id="Rfd95ea0e2fec4889" /><Relationship Type="http://schemas.openxmlformats.org/officeDocument/2006/relationships/slide" Target="/ppt/slides/slide2.xml" Id="R5cd86c16e9644f90" /><Relationship Type="http://schemas.openxmlformats.org/officeDocument/2006/relationships/slide" Target="/ppt/slides/slide3.xml" Id="R200f9310e253490e" /><Relationship Type="http://schemas.openxmlformats.org/officeDocument/2006/relationships/slide" Target="/ppt/slides/slide4.xml" Id="R1172f67d502044fb" /><Relationship Type="http://schemas.openxmlformats.org/officeDocument/2006/relationships/slide" Target="/ppt/slides/slide5.xml" Id="R5b1792a39f9647fe" /><Relationship Type="http://schemas.openxmlformats.org/officeDocument/2006/relationships/slide" Target="/ppt/slides/slide6.xml" Id="R5e6d10c249cf4a76" /><Relationship Type="http://schemas.openxmlformats.org/officeDocument/2006/relationships/slide" Target="/ppt/slides/slide7.xml" Id="Rf16ddc1bda0d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3b9319a18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6a8a4e4784c3f" /><Relationship Type="http://schemas.openxmlformats.org/officeDocument/2006/relationships/theme" Target="/ppt/slideMasters/theme/theme1.xml" Id="R110f5a1ecbdd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6a8a4e478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b8b6fbda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eaf653f27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5c73d571e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af8e4ec32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138588581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49b076ff4b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ef734109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20 172 539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KRISTIANSEN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911 125 021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