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20d609239c43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fbec6d47194097"/>
  </p:sldMasterIdLst>
  <p:sldIdLst>
    <p:sldId xmlns:r="http://schemas.openxmlformats.org/officeDocument/2006/relationships" id="256" r:id="Rf870fdc36f784db3"/>
    <p:sldId xmlns:r="http://schemas.openxmlformats.org/officeDocument/2006/relationships" id="257" r:id="Rb746fa3300304cbd"/>
    <p:sldId xmlns:r="http://schemas.openxmlformats.org/officeDocument/2006/relationships" id="258" r:id="R336b1568c4504d24"/>
    <p:sldId xmlns:r="http://schemas.openxmlformats.org/officeDocument/2006/relationships" id="259" r:id="Rcd4c3168027f4c33"/>
    <p:sldId xmlns:r="http://schemas.openxmlformats.org/officeDocument/2006/relationships" id="260" r:id="Re6722da6e9b6417e"/>
    <p:sldId xmlns:r="http://schemas.openxmlformats.org/officeDocument/2006/relationships" id="261" r:id="Raa013df6ed964188"/>
    <p:sldId xmlns:r="http://schemas.openxmlformats.org/officeDocument/2006/relationships" id="262" r:id="R6d4e7643e55242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fbec6d47194097" /><Relationship Type="http://schemas.openxmlformats.org/officeDocument/2006/relationships/slide" Target="/ppt/slides/slide1.xml" Id="Rf870fdc36f784db3" /><Relationship Type="http://schemas.openxmlformats.org/officeDocument/2006/relationships/slide" Target="/ppt/slides/slide2.xml" Id="Rb746fa3300304cbd" /><Relationship Type="http://schemas.openxmlformats.org/officeDocument/2006/relationships/slide" Target="/ppt/slides/slide3.xml" Id="R336b1568c4504d24" /><Relationship Type="http://schemas.openxmlformats.org/officeDocument/2006/relationships/slide" Target="/ppt/slides/slide4.xml" Id="Rcd4c3168027f4c33" /><Relationship Type="http://schemas.openxmlformats.org/officeDocument/2006/relationships/slide" Target="/ppt/slides/slide5.xml" Id="Re6722da6e9b6417e" /><Relationship Type="http://schemas.openxmlformats.org/officeDocument/2006/relationships/slide" Target="/ppt/slides/slide6.xml" Id="Raa013df6ed964188" /><Relationship Type="http://schemas.openxmlformats.org/officeDocument/2006/relationships/slide" Target="/ppt/slides/slide7.xml" Id="R6d4e7643e55242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6fcf6105c842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45d75e33446e6" /><Relationship Type="http://schemas.openxmlformats.org/officeDocument/2006/relationships/theme" Target="/ppt/slideMasters/theme/theme1.xml" Id="R63791d35b36048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545d75e33446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2d7b16b514b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5ba521dd742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dd800db5f4e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467cd591246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46dc1246c4e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75e4df1f94e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5669c621944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JUNIORS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JUNIORS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SKARSTAD-KNUDSEN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Thorleif Haugs vei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eirik.s.knudsen@gmail.com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911 548 607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JUNIORS HOLDING AS</a:t>
            </a:r>
          </a:p>
        </p:txBody>
      </p:sp>
    </p:spTree>
  </p:cSld>
  <p:clrMapOvr>
    <a:masterClrMapping xmlns:a="http://schemas.openxmlformats.org/drawingml/2006/main"/>
  </p:clrMapOvr>
</p:sld>
</file>