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89160b306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90803144d944ab"/>
  </p:sldMasterIdLst>
  <p:sldIdLst>
    <p:sldId xmlns:r="http://schemas.openxmlformats.org/officeDocument/2006/relationships" id="256" r:id="R9db64732ba7246ac"/>
    <p:sldId xmlns:r="http://schemas.openxmlformats.org/officeDocument/2006/relationships" id="257" r:id="R03c063e029a849bb"/>
    <p:sldId xmlns:r="http://schemas.openxmlformats.org/officeDocument/2006/relationships" id="258" r:id="R9e232f0539424527"/>
    <p:sldId xmlns:r="http://schemas.openxmlformats.org/officeDocument/2006/relationships" id="259" r:id="Rde2f894f8be44f62"/>
    <p:sldId xmlns:r="http://schemas.openxmlformats.org/officeDocument/2006/relationships" id="260" r:id="Ra91adf67f509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0803144d944ab" /><Relationship Type="http://schemas.openxmlformats.org/officeDocument/2006/relationships/slide" Target="/ppt/slides/slide1.xml" Id="R9db64732ba7246ac" /><Relationship Type="http://schemas.openxmlformats.org/officeDocument/2006/relationships/slide" Target="/ppt/slides/slide2.xml" Id="R03c063e029a849bb" /><Relationship Type="http://schemas.openxmlformats.org/officeDocument/2006/relationships/slide" Target="/ppt/slides/slide3.xml" Id="R9e232f0539424527" /><Relationship Type="http://schemas.openxmlformats.org/officeDocument/2006/relationships/slide" Target="/ppt/slides/slide4.xml" Id="Rde2f894f8be44f62" /><Relationship Type="http://schemas.openxmlformats.org/officeDocument/2006/relationships/slide" Target="/ppt/slides/slide5.xml" Id="Ra91adf67f509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3f22e22b2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ac31b994548e1" /><Relationship Type="http://schemas.openxmlformats.org/officeDocument/2006/relationships/theme" Target="/ppt/slideMasters/theme/theme1.xml" Id="R4e6b0a17c869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ac31b9945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137270a9a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5a8d086848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e1c1c8a4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55d298dc2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a6ed824b4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