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a453be7bba46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ae08b469324968"/>
  </p:sldMasterIdLst>
  <p:sldIdLst>
    <p:sldId xmlns:r="http://schemas.openxmlformats.org/officeDocument/2006/relationships" id="256" r:id="R5afacaefa76c4c4b"/>
    <p:sldId xmlns:r="http://schemas.openxmlformats.org/officeDocument/2006/relationships" id="257" r:id="R7f80461afcc64be2"/>
    <p:sldId xmlns:r="http://schemas.openxmlformats.org/officeDocument/2006/relationships" id="258" r:id="R3cc2f1190ee2452c"/>
    <p:sldId xmlns:r="http://schemas.openxmlformats.org/officeDocument/2006/relationships" id="259" r:id="R0e87c0a53bc243a2"/>
    <p:sldId xmlns:r="http://schemas.openxmlformats.org/officeDocument/2006/relationships" id="260" r:id="R65b3ddcb83244548"/>
    <p:sldId xmlns:r="http://schemas.openxmlformats.org/officeDocument/2006/relationships" id="261" r:id="R040e1b5a5aa1426f"/>
    <p:sldId xmlns:r="http://schemas.openxmlformats.org/officeDocument/2006/relationships" id="262" r:id="Rcf402eb4021040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e08b469324968" /><Relationship Type="http://schemas.openxmlformats.org/officeDocument/2006/relationships/slide" Target="/ppt/slides/slide1.xml" Id="R5afacaefa76c4c4b" /><Relationship Type="http://schemas.openxmlformats.org/officeDocument/2006/relationships/slide" Target="/ppt/slides/slide2.xml" Id="R7f80461afcc64be2" /><Relationship Type="http://schemas.openxmlformats.org/officeDocument/2006/relationships/slide" Target="/ppt/slides/slide3.xml" Id="R3cc2f1190ee2452c" /><Relationship Type="http://schemas.openxmlformats.org/officeDocument/2006/relationships/slide" Target="/ppt/slides/slide4.xml" Id="R0e87c0a53bc243a2" /><Relationship Type="http://schemas.openxmlformats.org/officeDocument/2006/relationships/slide" Target="/ppt/slides/slide5.xml" Id="R65b3ddcb83244548" /><Relationship Type="http://schemas.openxmlformats.org/officeDocument/2006/relationships/slide" Target="/ppt/slides/slide6.xml" Id="R040e1b5a5aa1426f" /><Relationship Type="http://schemas.openxmlformats.org/officeDocument/2006/relationships/slide" Target="/ppt/slides/slide7.xml" Id="Rcf402eb4021040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80476dae7546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a07ec838441e9" /><Relationship Type="http://schemas.openxmlformats.org/officeDocument/2006/relationships/theme" Target="/ppt/slideMasters/theme/theme1.xml" Id="R8842f93a2dbe42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aa07ec838441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57b3fea7948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2136fc5724f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d2a4038ba47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148283e0e44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3b35e60ea42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9efef5f6b4a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221c9333e42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GRANDAHL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GRANDAHL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GRANDAHL BYGG AS ble etablert [år] og holder til i Greåker.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GRANDAHL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GRANDAHL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GRANDAHL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8 064 711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322 889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293 638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1 305 140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3 066 517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GRANDAHL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GRANDAHL TORMOD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SVEN ARILD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GRANDAHL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Opstadfjellet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1719 Greåker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911 672 979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GRANDAHL BYGG AS</a:t>
            </a:r>
          </a:p>
        </p:txBody>
      </p:sp>
    </p:spTree>
  </p:cSld>
  <p:clrMapOvr>
    <a:masterClrMapping xmlns:a="http://schemas.openxmlformats.org/drawingml/2006/main"/>
  </p:clrMapOvr>
</p:sld>
</file>