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e433b625d24a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f34ae39cf4105"/>
  </p:sldMasterIdLst>
  <p:sldIdLst>
    <p:sldId xmlns:r="http://schemas.openxmlformats.org/officeDocument/2006/relationships" id="256" r:id="Rcf7d0d44ead44cd2"/>
    <p:sldId xmlns:r="http://schemas.openxmlformats.org/officeDocument/2006/relationships" id="257" r:id="Rf71fde3ca66f404d"/>
    <p:sldId xmlns:r="http://schemas.openxmlformats.org/officeDocument/2006/relationships" id="258" r:id="R57f64124c26e4876"/>
    <p:sldId xmlns:r="http://schemas.openxmlformats.org/officeDocument/2006/relationships" id="259" r:id="R1f4af8a4eea0486a"/>
    <p:sldId xmlns:r="http://schemas.openxmlformats.org/officeDocument/2006/relationships" id="260" r:id="Rda3bb1a56e3341a9"/>
    <p:sldId xmlns:r="http://schemas.openxmlformats.org/officeDocument/2006/relationships" id="261" r:id="R3d37f4dd51094ef9"/>
    <p:sldId xmlns:r="http://schemas.openxmlformats.org/officeDocument/2006/relationships" id="262" r:id="R44e841eb03f24b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f34ae39cf4105" /><Relationship Type="http://schemas.openxmlformats.org/officeDocument/2006/relationships/slide" Target="/ppt/slides/slide1.xml" Id="Rcf7d0d44ead44cd2" /><Relationship Type="http://schemas.openxmlformats.org/officeDocument/2006/relationships/slide" Target="/ppt/slides/slide2.xml" Id="Rf71fde3ca66f404d" /><Relationship Type="http://schemas.openxmlformats.org/officeDocument/2006/relationships/slide" Target="/ppt/slides/slide3.xml" Id="R57f64124c26e4876" /><Relationship Type="http://schemas.openxmlformats.org/officeDocument/2006/relationships/slide" Target="/ppt/slides/slide4.xml" Id="R1f4af8a4eea0486a" /><Relationship Type="http://schemas.openxmlformats.org/officeDocument/2006/relationships/slide" Target="/ppt/slides/slide5.xml" Id="Rda3bb1a56e3341a9" /><Relationship Type="http://schemas.openxmlformats.org/officeDocument/2006/relationships/slide" Target="/ppt/slides/slide6.xml" Id="R3d37f4dd51094ef9" /><Relationship Type="http://schemas.openxmlformats.org/officeDocument/2006/relationships/slide" Target="/ppt/slides/slide7.xml" Id="R44e841eb03f24b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131301caf04a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6f2c7941a46f3" /><Relationship Type="http://schemas.openxmlformats.org/officeDocument/2006/relationships/theme" Target="/ppt/slideMasters/theme/theme1.xml" Id="R2ee84bb54301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16f2c7941a46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31a7a686242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5c682109940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8fa8a749e4e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33535f6e4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10d5f5f71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3db9bed0c49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bdf6a52e4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PROBY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4 961 460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1 054 457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822 483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1 207 276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2 257 802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SIGNATUR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2. etasje, 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911 709 031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PROBY AS</a:t>
            </a:r>
          </a:p>
        </p:txBody>
      </p:sp>
    </p:spTree>
  </p:cSld>
  <p:clrMapOvr>
    <a:masterClrMapping xmlns:a="http://schemas.openxmlformats.org/drawingml/2006/main"/>
  </p:clrMapOvr>
</p:sld>
</file>