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eaa0e1a224d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a51ea463f4b14"/>
  </p:sldMasterIdLst>
  <p:sldIdLst>
    <p:sldId xmlns:r="http://schemas.openxmlformats.org/officeDocument/2006/relationships" id="256" r:id="R3fa214166c1c4077"/>
    <p:sldId xmlns:r="http://schemas.openxmlformats.org/officeDocument/2006/relationships" id="257" r:id="R1fbf1918dfec4518"/>
    <p:sldId xmlns:r="http://schemas.openxmlformats.org/officeDocument/2006/relationships" id="258" r:id="R02fdd4650e4546d8"/>
    <p:sldId xmlns:r="http://schemas.openxmlformats.org/officeDocument/2006/relationships" id="259" r:id="R46a0464e1f1c40f3"/>
    <p:sldId xmlns:r="http://schemas.openxmlformats.org/officeDocument/2006/relationships" id="260" r:id="R5b1467ca590f4da1"/>
    <p:sldId xmlns:r="http://schemas.openxmlformats.org/officeDocument/2006/relationships" id="261" r:id="R4e792ea18ce74fb7"/>
    <p:sldId xmlns:r="http://schemas.openxmlformats.org/officeDocument/2006/relationships" id="262" r:id="R41647c6babc2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a51ea463f4b14" /><Relationship Type="http://schemas.openxmlformats.org/officeDocument/2006/relationships/slide" Target="/ppt/slides/slide1.xml" Id="R3fa214166c1c4077" /><Relationship Type="http://schemas.openxmlformats.org/officeDocument/2006/relationships/slide" Target="/ppt/slides/slide2.xml" Id="R1fbf1918dfec4518" /><Relationship Type="http://schemas.openxmlformats.org/officeDocument/2006/relationships/slide" Target="/ppt/slides/slide3.xml" Id="R02fdd4650e4546d8" /><Relationship Type="http://schemas.openxmlformats.org/officeDocument/2006/relationships/slide" Target="/ppt/slides/slide4.xml" Id="R46a0464e1f1c40f3" /><Relationship Type="http://schemas.openxmlformats.org/officeDocument/2006/relationships/slide" Target="/ppt/slides/slide5.xml" Id="R5b1467ca590f4da1" /><Relationship Type="http://schemas.openxmlformats.org/officeDocument/2006/relationships/slide" Target="/ppt/slides/slide6.xml" Id="R4e792ea18ce74fb7" /><Relationship Type="http://schemas.openxmlformats.org/officeDocument/2006/relationships/slide" Target="/ppt/slides/slide7.xml" Id="R41647c6babc2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795e8e6c0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04424b9849d4" /><Relationship Type="http://schemas.openxmlformats.org/officeDocument/2006/relationships/theme" Target="/ppt/slideMasters/theme/theme1.xml" Id="Rfb5840dbe3f5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004424b98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56d3a1a8a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3d01c0834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ef9fd80cb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ffa22323b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2e005d731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fcae580a0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680d737e743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MAGNE HOLT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MAGNE HOLT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3 829 000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−228 194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1 140 354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1 601 549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Hjortefaret 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1779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magholt@online.no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911 709 341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MAGNE HOLT AS</a:t>
            </a:r>
          </a:p>
        </p:txBody>
      </p:sp>
    </p:spTree>
  </p:cSld>
  <p:clrMapOvr>
    <a:masterClrMapping xmlns:a="http://schemas.openxmlformats.org/drawingml/2006/main"/>
  </p:clrMapOvr>
</p:sld>
</file>