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ac13b8e52a4a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10bc2c000746a7"/>
  </p:sldMasterIdLst>
  <p:sldIdLst>
    <p:sldId xmlns:r="http://schemas.openxmlformats.org/officeDocument/2006/relationships" id="256" r:id="Re4d3486eeab142af"/>
    <p:sldId xmlns:r="http://schemas.openxmlformats.org/officeDocument/2006/relationships" id="257" r:id="Rf91d9799e7514bdc"/>
    <p:sldId xmlns:r="http://schemas.openxmlformats.org/officeDocument/2006/relationships" id="258" r:id="Rf6bb23d6f7934ee8"/>
    <p:sldId xmlns:r="http://schemas.openxmlformats.org/officeDocument/2006/relationships" id="259" r:id="Rb7a9ff29c6ca430a"/>
    <p:sldId xmlns:r="http://schemas.openxmlformats.org/officeDocument/2006/relationships" id="260" r:id="R49c74d652f734934"/>
    <p:sldId xmlns:r="http://schemas.openxmlformats.org/officeDocument/2006/relationships" id="261" r:id="Ra1fde05203634b2f"/>
    <p:sldId xmlns:r="http://schemas.openxmlformats.org/officeDocument/2006/relationships" id="262" r:id="R449d6d35f2a74e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0bc2c000746a7" /><Relationship Type="http://schemas.openxmlformats.org/officeDocument/2006/relationships/slide" Target="/ppt/slides/slide1.xml" Id="Re4d3486eeab142af" /><Relationship Type="http://schemas.openxmlformats.org/officeDocument/2006/relationships/slide" Target="/ppt/slides/slide2.xml" Id="Rf91d9799e7514bdc" /><Relationship Type="http://schemas.openxmlformats.org/officeDocument/2006/relationships/slide" Target="/ppt/slides/slide3.xml" Id="Rf6bb23d6f7934ee8" /><Relationship Type="http://schemas.openxmlformats.org/officeDocument/2006/relationships/slide" Target="/ppt/slides/slide4.xml" Id="Rb7a9ff29c6ca430a" /><Relationship Type="http://schemas.openxmlformats.org/officeDocument/2006/relationships/slide" Target="/ppt/slides/slide5.xml" Id="R49c74d652f734934" /><Relationship Type="http://schemas.openxmlformats.org/officeDocument/2006/relationships/slide" Target="/ppt/slides/slide6.xml" Id="Ra1fde05203634b2f" /><Relationship Type="http://schemas.openxmlformats.org/officeDocument/2006/relationships/slide" Target="/ppt/slides/slide7.xml" Id="R449d6d35f2a74e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1aa4fd8c742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510ea2a314a12" /><Relationship Type="http://schemas.openxmlformats.org/officeDocument/2006/relationships/theme" Target="/ppt/slideMasters/theme/theme1.xml" Id="Red23faa04c7d47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2510ea2a314a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eef0e1665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3f32f1758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ad4c5fa084c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2e38ad17b4e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fd14bff064d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7c947e0f94b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6e172716b46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