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6d967ea5f72448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534390ad8594c63"/>
  </p:sldMasterIdLst>
  <p:sldIdLst>
    <p:sldId xmlns:r="http://schemas.openxmlformats.org/officeDocument/2006/relationships" id="256" r:id="Re9015ade6fbc4e3d"/>
    <p:sldId xmlns:r="http://schemas.openxmlformats.org/officeDocument/2006/relationships" id="257" r:id="R24480393e6414f4b"/>
    <p:sldId xmlns:r="http://schemas.openxmlformats.org/officeDocument/2006/relationships" id="258" r:id="R02fcbebd3e304cd9"/>
    <p:sldId xmlns:r="http://schemas.openxmlformats.org/officeDocument/2006/relationships" id="259" r:id="Rc224df069692466c"/>
    <p:sldId xmlns:r="http://schemas.openxmlformats.org/officeDocument/2006/relationships" id="260" r:id="R365e10b2cc9446a7"/>
    <p:sldId xmlns:r="http://schemas.openxmlformats.org/officeDocument/2006/relationships" id="261" r:id="R5e80b79c612c4fbb"/>
    <p:sldId xmlns:r="http://schemas.openxmlformats.org/officeDocument/2006/relationships" id="262" r:id="R8bb4732679f545b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534390ad8594c63" /><Relationship Type="http://schemas.openxmlformats.org/officeDocument/2006/relationships/slide" Target="/ppt/slides/slide1.xml" Id="Re9015ade6fbc4e3d" /><Relationship Type="http://schemas.openxmlformats.org/officeDocument/2006/relationships/slide" Target="/ppt/slides/slide2.xml" Id="R24480393e6414f4b" /><Relationship Type="http://schemas.openxmlformats.org/officeDocument/2006/relationships/slide" Target="/ppt/slides/slide3.xml" Id="R02fcbebd3e304cd9" /><Relationship Type="http://schemas.openxmlformats.org/officeDocument/2006/relationships/slide" Target="/ppt/slides/slide4.xml" Id="Rc224df069692466c" /><Relationship Type="http://schemas.openxmlformats.org/officeDocument/2006/relationships/slide" Target="/ppt/slides/slide5.xml" Id="R365e10b2cc9446a7" /><Relationship Type="http://schemas.openxmlformats.org/officeDocument/2006/relationships/slide" Target="/ppt/slides/slide6.xml" Id="R5e80b79c612c4fbb" /><Relationship Type="http://schemas.openxmlformats.org/officeDocument/2006/relationships/slide" Target="/ppt/slides/slide7.xml" Id="R8bb4732679f545b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aac368c0392452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3f67a82a6649be" /><Relationship Type="http://schemas.openxmlformats.org/officeDocument/2006/relationships/theme" Target="/ppt/slideMasters/theme/theme1.xml" Id="R6790fdd7bdeb4ef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13f67a82a6649b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98c250cfa14a0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3a58952fdf482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436ef3d3a5418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6eaa85764f400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7444905ff64da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b9ec725e9448d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f2aa6d8b524fd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BYGGEFIRMAET R SAMDAL SNEKKERI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BYGGEFIRMAET R SAMDAL SNEKKERI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BYGGEFIRMAET R SAMDAL SNEKKERI AS ble etablert [år] og holder til i Lundamo.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BYGGEFIRMAET R SAMDAL SNEKKERI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BYGGEFIRMAET R SAMDAL SNEKKERI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BYGGEFIRMAET R SAMDAL SNEKKERI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12 985 128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−1 198 116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−1 078 175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839 220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6 039 038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BYGGEFIRMAET R SAMDAL SNEKKERI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SAMDAL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BYGGEFIRMAET R SAMDAL SNEKKERI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Lundamovegen 445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7232 Lundamo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roge-sam@online.no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911 742 829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BYGGEFIRMAET R SAMDAL SNEKKERI AS</a:t>
            </a:r>
          </a:p>
        </p:txBody>
      </p:sp>
    </p:spTree>
  </p:cSld>
  <p:clrMapOvr>
    <a:masterClrMapping xmlns:a="http://schemas.openxmlformats.org/drawingml/2006/main"/>
  </p:clrMapOvr>
</p:sld>
</file>