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3c9788e584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493e3b6c246f8"/>
  </p:sldMasterIdLst>
  <p:sldIdLst>
    <p:sldId xmlns:r="http://schemas.openxmlformats.org/officeDocument/2006/relationships" id="256" r:id="Rb69ffbb969f94fd5"/>
    <p:sldId xmlns:r="http://schemas.openxmlformats.org/officeDocument/2006/relationships" id="257" r:id="Rbc42a21605644455"/>
    <p:sldId xmlns:r="http://schemas.openxmlformats.org/officeDocument/2006/relationships" id="258" r:id="Rf402c44058604d1b"/>
    <p:sldId xmlns:r="http://schemas.openxmlformats.org/officeDocument/2006/relationships" id="259" r:id="R5d1cf281a19144c0"/>
    <p:sldId xmlns:r="http://schemas.openxmlformats.org/officeDocument/2006/relationships" id="260" r:id="R3cb1dc8f06714c70"/>
    <p:sldId xmlns:r="http://schemas.openxmlformats.org/officeDocument/2006/relationships" id="261" r:id="Rde925f9f6f5640c3"/>
    <p:sldId xmlns:r="http://schemas.openxmlformats.org/officeDocument/2006/relationships" id="262" r:id="Rafc4a5b04597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493e3b6c246f8" /><Relationship Type="http://schemas.openxmlformats.org/officeDocument/2006/relationships/slide" Target="/ppt/slides/slide1.xml" Id="Rb69ffbb969f94fd5" /><Relationship Type="http://schemas.openxmlformats.org/officeDocument/2006/relationships/slide" Target="/ppt/slides/slide2.xml" Id="Rbc42a21605644455" /><Relationship Type="http://schemas.openxmlformats.org/officeDocument/2006/relationships/slide" Target="/ppt/slides/slide3.xml" Id="Rf402c44058604d1b" /><Relationship Type="http://schemas.openxmlformats.org/officeDocument/2006/relationships/slide" Target="/ppt/slides/slide4.xml" Id="R5d1cf281a19144c0" /><Relationship Type="http://schemas.openxmlformats.org/officeDocument/2006/relationships/slide" Target="/ppt/slides/slide5.xml" Id="R3cb1dc8f06714c70" /><Relationship Type="http://schemas.openxmlformats.org/officeDocument/2006/relationships/slide" Target="/ppt/slides/slide6.xml" Id="Rde925f9f6f5640c3" /><Relationship Type="http://schemas.openxmlformats.org/officeDocument/2006/relationships/slide" Target="/ppt/slides/slide7.xml" Id="Rafc4a5b04597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a3cf3ff9e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f27a9b0ee46ad" /><Relationship Type="http://schemas.openxmlformats.org/officeDocument/2006/relationships/theme" Target="/ppt/slideMasters/theme/theme1.xml" Id="R2bd2389cbf5d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df27a9b0ee46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49d5c674f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47e530462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dea51d3445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ff267759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5d3ba0c7c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b9d78fd074f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950b4c02942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 HAUG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 HAUG INVEST AS ble etablert [år] og holder til i Vevang.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3 445 501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6494 Vevang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911 776 154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