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eea74d774548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991e0526324d90"/>
  </p:sldMasterIdLst>
  <p:sldIdLst>
    <p:sldId xmlns:r="http://schemas.openxmlformats.org/officeDocument/2006/relationships" id="256" r:id="R6f6550a3062448a9"/>
    <p:sldId xmlns:r="http://schemas.openxmlformats.org/officeDocument/2006/relationships" id="257" r:id="Rff8f4dc9c41d4ccd"/>
    <p:sldId xmlns:r="http://schemas.openxmlformats.org/officeDocument/2006/relationships" id="258" r:id="R7cf35b0e30fd4c2a"/>
    <p:sldId xmlns:r="http://schemas.openxmlformats.org/officeDocument/2006/relationships" id="259" r:id="Rb52587c78ce94311"/>
    <p:sldId xmlns:r="http://schemas.openxmlformats.org/officeDocument/2006/relationships" id="260" r:id="Raeedb52b0b98438b"/>
    <p:sldId xmlns:r="http://schemas.openxmlformats.org/officeDocument/2006/relationships" id="261" r:id="Rf98862967ebe4a3b"/>
    <p:sldId xmlns:r="http://schemas.openxmlformats.org/officeDocument/2006/relationships" id="262" r:id="Rc0a03935a00748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91e0526324d90" /><Relationship Type="http://schemas.openxmlformats.org/officeDocument/2006/relationships/slide" Target="/ppt/slides/slide1.xml" Id="R6f6550a3062448a9" /><Relationship Type="http://schemas.openxmlformats.org/officeDocument/2006/relationships/slide" Target="/ppt/slides/slide2.xml" Id="Rff8f4dc9c41d4ccd" /><Relationship Type="http://schemas.openxmlformats.org/officeDocument/2006/relationships/slide" Target="/ppt/slides/slide3.xml" Id="R7cf35b0e30fd4c2a" /><Relationship Type="http://schemas.openxmlformats.org/officeDocument/2006/relationships/slide" Target="/ppt/slides/slide4.xml" Id="Rb52587c78ce94311" /><Relationship Type="http://schemas.openxmlformats.org/officeDocument/2006/relationships/slide" Target="/ppt/slides/slide5.xml" Id="Raeedb52b0b98438b" /><Relationship Type="http://schemas.openxmlformats.org/officeDocument/2006/relationships/slide" Target="/ppt/slides/slide6.xml" Id="Rf98862967ebe4a3b" /><Relationship Type="http://schemas.openxmlformats.org/officeDocument/2006/relationships/slide" Target="/ppt/slides/slide7.xml" Id="Rc0a03935a00748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73e64cbeb41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7934f2224412a" /><Relationship Type="http://schemas.openxmlformats.org/officeDocument/2006/relationships/theme" Target="/ppt/slideMasters/theme/theme1.xml" Id="R3c5bec8d2bc747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07934f222441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16d787f804b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19c1ff19e44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fa65c2c8244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c7cedbc134b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28ed1578744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ca2a5274c40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3402bfd5c44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KAAHAA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KAAHAA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7 995 154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8 245 154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HAMMERSLAND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Karoline Hammersland, Kalfarveien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911 782 812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