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0bcc20de64e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3f15a33c984cc4"/>
  </p:sldMasterIdLst>
  <p:sldIdLst>
    <p:sldId xmlns:r="http://schemas.openxmlformats.org/officeDocument/2006/relationships" id="256" r:id="Rf98288c97bfe4705"/>
    <p:sldId xmlns:r="http://schemas.openxmlformats.org/officeDocument/2006/relationships" id="257" r:id="R50a261c6668643ef"/>
    <p:sldId xmlns:r="http://schemas.openxmlformats.org/officeDocument/2006/relationships" id="258" r:id="Rb00aaaef1b284c5f"/>
    <p:sldId xmlns:r="http://schemas.openxmlformats.org/officeDocument/2006/relationships" id="259" r:id="Raffe140bc12f4b58"/>
    <p:sldId xmlns:r="http://schemas.openxmlformats.org/officeDocument/2006/relationships" id="260" r:id="R6e371502113a4b10"/>
    <p:sldId xmlns:r="http://schemas.openxmlformats.org/officeDocument/2006/relationships" id="261" r:id="Rbe122b67c8ef4e64"/>
    <p:sldId xmlns:r="http://schemas.openxmlformats.org/officeDocument/2006/relationships" id="262" r:id="R06bfc1f8ee4c42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3f15a33c984cc4" /><Relationship Type="http://schemas.openxmlformats.org/officeDocument/2006/relationships/slide" Target="/ppt/slides/slide1.xml" Id="Rf98288c97bfe4705" /><Relationship Type="http://schemas.openxmlformats.org/officeDocument/2006/relationships/slide" Target="/ppt/slides/slide2.xml" Id="R50a261c6668643ef" /><Relationship Type="http://schemas.openxmlformats.org/officeDocument/2006/relationships/slide" Target="/ppt/slides/slide3.xml" Id="Rb00aaaef1b284c5f" /><Relationship Type="http://schemas.openxmlformats.org/officeDocument/2006/relationships/slide" Target="/ppt/slides/slide4.xml" Id="Raffe140bc12f4b58" /><Relationship Type="http://schemas.openxmlformats.org/officeDocument/2006/relationships/slide" Target="/ppt/slides/slide5.xml" Id="R6e371502113a4b10" /><Relationship Type="http://schemas.openxmlformats.org/officeDocument/2006/relationships/slide" Target="/ppt/slides/slide6.xml" Id="Rbe122b67c8ef4e64" /><Relationship Type="http://schemas.openxmlformats.org/officeDocument/2006/relationships/slide" Target="/ppt/slides/slide7.xml" Id="R06bfc1f8ee4c42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5fb214472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fb90105f740dd" /><Relationship Type="http://schemas.openxmlformats.org/officeDocument/2006/relationships/theme" Target="/ppt/slideMasters/theme/theme1.xml" Id="Rce712038033d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fb90105f740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e7000cf8c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eed20f8224a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10b5c8bc6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d3e9e77e3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548b501a94d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e0dcd87f943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78b9a33084a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