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2023ebb5d24b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3a5ad8c0e74674"/>
  </p:sldMasterIdLst>
  <p:sldIdLst>
    <p:sldId xmlns:r="http://schemas.openxmlformats.org/officeDocument/2006/relationships" id="256" r:id="R0621085d9a2a4c50"/>
    <p:sldId xmlns:r="http://schemas.openxmlformats.org/officeDocument/2006/relationships" id="257" r:id="R62aa99f48f934639"/>
    <p:sldId xmlns:r="http://schemas.openxmlformats.org/officeDocument/2006/relationships" id="258" r:id="Rc1b2dd384df644d2"/>
    <p:sldId xmlns:r="http://schemas.openxmlformats.org/officeDocument/2006/relationships" id="259" r:id="R43194bee8ea84abb"/>
    <p:sldId xmlns:r="http://schemas.openxmlformats.org/officeDocument/2006/relationships" id="260" r:id="R2c21e62234a04771"/>
    <p:sldId xmlns:r="http://schemas.openxmlformats.org/officeDocument/2006/relationships" id="261" r:id="R033552513fa94a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a5ad8c0e74674" /><Relationship Type="http://schemas.openxmlformats.org/officeDocument/2006/relationships/slide" Target="/ppt/slides/slide1.xml" Id="R0621085d9a2a4c50" /><Relationship Type="http://schemas.openxmlformats.org/officeDocument/2006/relationships/slide" Target="/ppt/slides/slide2.xml" Id="R62aa99f48f934639" /><Relationship Type="http://schemas.openxmlformats.org/officeDocument/2006/relationships/slide" Target="/ppt/slides/slide3.xml" Id="Rc1b2dd384df644d2" /><Relationship Type="http://schemas.openxmlformats.org/officeDocument/2006/relationships/slide" Target="/ppt/slides/slide4.xml" Id="R43194bee8ea84abb" /><Relationship Type="http://schemas.openxmlformats.org/officeDocument/2006/relationships/slide" Target="/ppt/slides/slide5.xml" Id="R2c21e62234a04771" /><Relationship Type="http://schemas.openxmlformats.org/officeDocument/2006/relationships/slide" Target="/ppt/slides/slide6.xml" Id="R033552513fa94a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367419e38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26d17795844ec" /><Relationship Type="http://schemas.openxmlformats.org/officeDocument/2006/relationships/theme" Target="/ppt/slideMasters/theme/theme1.xml" Id="R55064600b5cc45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26d17795844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1beffd3e049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380f90f4043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2605e072f48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3041ac12d4e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e6056c54b49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3099b5e6244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