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2c4fdadca48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5407df701c47a9"/>
  </p:sldMasterIdLst>
  <p:sldIdLst>
    <p:sldId xmlns:r="http://schemas.openxmlformats.org/officeDocument/2006/relationships" id="256" r:id="Rf49824953eef452e"/>
    <p:sldId xmlns:r="http://schemas.openxmlformats.org/officeDocument/2006/relationships" id="257" r:id="R16d6f46bca854114"/>
    <p:sldId xmlns:r="http://schemas.openxmlformats.org/officeDocument/2006/relationships" id="258" r:id="R80ae26aebb0043bb"/>
    <p:sldId xmlns:r="http://schemas.openxmlformats.org/officeDocument/2006/relationships" id="259" r:id="Rc4b3904e84984b76"/>
    <p:sldId xmlns:r="http://schemas.openxmlformats.org/officeDocument/2006/relationships" id="260" r:id="Rd2a7e93fe7c54f1e"/>
    <p:sldId xmlns:r="http://schemas.openxmlformats.org/officeDocument/2006/relationships" id="261" r:id="Rd110aaccc7c043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407df701c47a9" /><Relationship Type="http://schemas.openxmlformats.org/officeDocument/2006/relationships/slide" Target="/ppt/slides/slide1.xml" Id="Rf49824953eef452e" /><Relationship Type="http://schemas.openxmlformats.org/officeDocument/2006/relationships/slide" Target="/ppt/slides/slide2.xml" Id="R16d6f46bca854114" /><Relationship Type="http://schemas.openxmlformats.org/officeDocument/2006/relationships/slide" Target="/ppt/slides/slide3.xml" Id="R80ae26aebb0043bb" /><Relationship Type="http://schemas.openxmlformats.org/officeDocument/2006/relationships/slide" Target="/ppt/slides/slide4.xml" Id="Rc4b3904e84984b76" /><Relationship Type="http://schemas.openxmlformats.org/officeDocument/2006/relationships/slide" Target="/ppt/slides/slide5.xml" Id="Rd2a7e93fe7c54f1e" /><Relationship Type="http://schemas.openxmlformats.org/officeDocument/2006/relationships/slide" Target="/ppt/slides/slide6.xml" Id="Rd110aaccc7c043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5ff4bba35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98a2e34bf428a" /><Relationship Type="http://schemas.openxmlformats.org/officeDocument/2006/relationships/theme" Target="/ppt/slideMasters/theme/theme1.xml" Id="R8ba1001d4b12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98a2e34bf42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a2a82faea46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0ea03c1cb4c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413ec2db443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7b1b3e17c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5d391c75441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9d1209c16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2 903 035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