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a788eed9b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d520f1fc945c0"/>
  </p:sldMasterIdLst>
  <p:sldIdLst>
    <p:sldId xmlns:r="http://schemas.openxmlformats.org/officeDocument/2006/relationships" id="256" r:id="R188e07d526f5412a"/>
    <p:sldId xmlns:r="http://schemas.openxmlformats.org/officeDocument/2006/relationships" id="257" r:id="Rb20d44fefe724155"/>
    <p:sldId xmlns:r="http://schemas.openxmlformats.org/officeDocument/2006/relationships" id="258" r:id="Refb222f2731047fb"/>
    <p:sldId xmlns:r="http://schemas.openxmlformats.org/officeDocument/2006/relationships" id="259" r:id="R6bcc67af482145e6"/>
    <p:sldId xmlns:r="http://schemas.openxmlformats.org/officeDocument/2006/relationships" id="260" r:id="R936fbe57c49f42a3"/>
    <p:sldId xmlns:r="http://schemas.openxmlformats.org/officeDocument/2006/relationships" id="261" r:id="R39d9558689a84c54"/>
    <p:sldId xmlns:r="http://schemas.openxmlformats.org/officeDocument/2006/relationships" id="262" r:id="Rbdc59c6a0b1445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d520f1fc945c0" /><Relationship Type="http://schemas.openxmlformats.org/officeDocument/2006/relationships/slide" Target="/ppt/slides/slide1.xml" Id="R188e07d526f5412a" /><Relationship Type="http://schemas.openxmlformats.org/officeDocument/2006/relationships/slide" Target="/ppt/slides/slide2.xml" Id="Rb20d44fefe724155" /><Relationship Type="http://schemas.openxmlformats.org/officeDocument/2006/relationships/slide" Target="/ppt/slides/slide3.xml" Id="Refb222f2731047fb" /><Relationship Type="http://schemas.openxmlformats.org/officeDocument/2006/relationships/slide" Target="/ppt/slides/slide4.xml" Id="R6bcc67af482145e6" /><Relationship Type="http://schemas.openxmlformats.org/officeDocument/2006/relationships/slide" Target="/ppt/slides/slide5.xml" Id="R936fbe57c49f42a3" /><Relationship Type="http://schemas.openxmlformats.org/officeDocument/2006/relationships/slide" Target="/ppt/slides/slide6.xml" Id="R39d9558689a84c54" /><Relationship Type="http://schemas.openxmlformats.org/officeDocument/2006/relationships/slide" Target="/ppt/slides/slide7.xml" Id="Rbdc59c6a0b1445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38174f4d8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1ffc85a4f4c3c" /><Relationship Type="http://schemas.openxmlformats.org/officeDocument/2006/relationships/theme" Target="/ppt/slideMasters/theme/theme1.xml" Id="R0e5eab7b990048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1ffc85a4f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fc591ab7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99ba493aa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487b1453b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2c97cddd2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b0e58869c4c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02f6071e541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7bfb1886744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GAARDER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GAARDER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28 597 673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25 959 431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23 427 600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140 776 656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206 858 765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GAARDER HOLDING AS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ALMELAND CHRISTINE G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HANS CHRISTIAN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NINA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