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88b896712945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ebf424af704c92"/>
  </p:sldMasterIdLst>
  <p:sldIdLst>
    <p:sldId xmlns:r="http://schemas.openxmlformats.org/officeDocument/2006/relationships" id="256" r:id="R307b79861c3c41d1"/>
    <p:sldId xmlns:r="http://schemas.openxmlformats.org/officeDocument/2006/relationships" id="257" r:id="Rbd4a2c20736342a0"/>
    <p:sldId xmlns:r="http://schemas.openxmlformats.org/officeDocument/2006/relationships" id="258" r:id="Ra0b69e776ccf4a75"/>
    <p:sldId xmlns:r="http://schemas.openxmlformats.org/officeDocument/2006/relationships" id="259" r:id="R4ef373301849492f"/>
    <p:sldId xmlns:r="http://schemas.openxmlformats.org/officeDocument/2006/relationships" id="260" r:id="R420a30ebac2340e8"/>
    <p:sldId xmlns:r="http://schemas.openxmlformats.org/officeDocument/2006/relationships" id="261" r:id="R42414a2e0dd148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bf424af704c92" /><Relationship Type="http://schemas.openxmlformats.org/officeDocument/2006/relationships/slide" Target="/ppt/slides/slide1.xml" Id="R307b79861c3c41d1" /><Relationship Type="http://schemas.openxmlformats.org/officeDocument/2006/relationships/slide" Target="/ppt/slides/slide2.xml" Id="Rbd4a2c20736342a0" /><Relationship Type="http://schemas.openxmlformats.org/officeDocument/2006/relationships/slide" Target="/ppt/slides/slide3.xml" Id="Ra0b69e776ccf4a75" /><Relationship Type="http://schemas.openxmlformats.org/officeDocument/2006/relationships/slide" Target="/ppt/slides/slide4.xml" Id="R4ef373301849492f" /><Relationship Type="http://schemas.openxmlformats.org/officeDocument/2006/relationships/slide" Target="/ppt/slides/slide5.xml" Id="R420a30ebac2340e8" /><Relationship Type="http://schemas.openxmlformats.org/officeDocument/2006/relationships/slide" Target="/ppt/slides/slide6.xml" Id="R42414a2e0dd148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ec023f7ef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8269af1cd43b6" /><Relationship Type="http://schemas.openxmlformats.org/officeDocument/2006/relationships/theme" Target="/ppt/slideMasters/theme/theme1.xml" Id="R84ee0c07a92444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b8269af1cd43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30de8071e45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f7571260e40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f31374c594e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97901427c47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34a38a3c640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6610f728f40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