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4fb8bb7b9243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48ec6a3f5b42d8"/>
  </p:sldMasterIdLst>
  <p:sldIdLst>
    <p:sldId xmlns:r="http://schemas.openxmlformats.org/officeDocument/2006/relationships" id="256" r:id="R9e0dd600ab8645a0"/>
    <p:sldId xmlns:r="http://schemas.openxmlformats.org/officeDocument/2006/relationships" id="257" r:id="Ra559120208cc4a59"/>
    <p:sldId xmlns:r="http://schemas.openxmlformats.org/officeDocument/2006/relationships" id="258" r:id="R327e42ee037e421c"/>
    <p:sldId xmlns:r="http://schemas.openxmlformats.org/officeDocument/2006/relationships" id="259" r:id="R82891bc5e9d448ef"/>
    <p:sldId xmlns:r="http://schemas.openxmlformats.org/officeDocument/2006/relationships" id="260" r:id="R20ef383d61a445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48ec6a3f5b42d8" /><Relationship Type="http://schemas.openxmlformats.org/officeDocument/2006/relationships/slide" Target="/ppt/slides/slide1.xml" Id="R9e0dd600ab8645a0" /><Relationship Type="http://schemas.openxmlformats.org/officeDocument/2006/relationships/slide" Target="/ppt/slides/slide2.xml" Id="Ra559120208cc4a59" /><Relationship Type="http://schemas.openxmlformats.org/officeDocument/2006/relationships/slide" Target="/ppt/slides/slide3.xml" Id="R327e42ee037e421c" /><Relationship Type="http://schemas.openxmlformats.org/officeDocument/2006/relationships/slide" Target="/ppt/slides/slide4.xml" Id="R82891bc5e9d448ef" /><Relationship Type="http://schemas.openxmlformats.org/officeDocument/2006/relationships/slide" Target="/ppt/slides/slide5.xml" Id="R20ef383d61a445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40b017410041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8806c1aa84b72" /><Relationship Type="http://schemas.openxmlformats.org/officeDocument/2006/relationships/theme" Target="/ppt/slideMasters/theme/theme1.xml" Id="R9f8bba1378ff4c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28806c1aa84b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7d97b5c0e44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4e4d8ca7d45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4ea66e07d4b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648e934a045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a67f37a6b40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DAD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