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be8ffff9ebb410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072cb8394404d30"/>
  </p:sldMasterIdLst>
  <p:sldIdLst>
    <p:sldId xmlns:r="http://schemas.openxmlformats.org/officeDocument/2006/relationships" id="256" r:id="R9daa14a430914ed2"/>
    <p:sldId xmlns:r="http://schemas.openxmlformats.org/officeDocument/2006/relationships" id="257" r:id="R7d9eaf490ad54f95"/>
    <p:sldId xmlns:r="http://schemas.openxmlformats.org/officeDocument/2006/relationships" id="258" r:id="R8ef435e504414061"/>
    <p:sldId xmlns:r="http://schemas.openxmlformats.org/officeDocument/2006/relationships" id="259" r:id="Rf80eb64575694614"/>
    <p:sldId xmlns:r="http://schemas.openxmlformats.org/officeDocument/2006/relationships" id="260" r:id="R685024b532f74b92"/>
    <p:sldId xmlns:r="http://schemas.openxmlformats.org/officeDocument/2006/relationships" id="261" r:id="R21098ed504a14681"/>
    <p:sldId xmlns:r="http://schemas.openxmlformats.org/officeDocument/2006/relationships" id="262" r:id="Rc614b59c25a6403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072cb8394404d30" /><Relationship Type="http://schemas.openxmlformats.org/officeDocument/2006/relationships/slide" Target="/ppt/slides/slide1.xml" Id="R9daa14a430914ed2" /><Relationship Type="http://schemas.openxmlformats.org/officeDocument/2006/relationships/slide" Target="/ppt/slides/slide2.xml" Id="R7d9eaf490ad54f95" /><Relationship Type="http://schemas.openxmlformats.org/officeDocument/2006/relationships/slide" Target="/ppt/slides/slide3.xml" Id="R8ef435e504414061" /><Relationship Type="http://schemas.openxmlformats.org/officeDocument/2006/relationships/slide" Target="/ppt/slides/slide4.xml" Id="Rf80eb64575694614" /><Relationship Type="http://schemas.openxmlformats.org/officeDocument/2006/relationships/slide" Target="/ppt/slides/slide5.xml" Id="R685024b532f74b92" /><Relationship Type="http://schemas.openxmlformats.org/officeDocument/2006/relationships/slide" Target="/ppt/slides/slide6.xml" Id="R21098ed504a14681" /><Relationship Type="http://schemas.openxmlformats.org/officeDocument/2006/relationships/slide" Target="/ppt/slides/slide7.xml" Id="Rc614b59c25a6403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46ee54346d24d0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a2bc7d17644f38" /><Relationship Type="http://schemas.openxmlformats.org/officeDocument/2006/relationships/theme" Target="/ppt/slideMasters/theme/theme1.xml" Id="R2e7df18c9cba4d4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3a2bc7d17644f3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7f9acea6bd4a4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280b4dd8774d1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e3b7a32d71493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d3e544de92467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1415f823294fc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d9b87309b5499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16a3d44dde4ab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MOLAND TOTAL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MOLAND TOTAL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MOLAND TOTAL AS ble etablert [år] og holder til i Finnsnes.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MOLAND TOTAL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MOLAND TOTAL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MOLAND TOTAL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35 413 871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6 163 028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4 693 630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19 983 460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37 070 642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MOLAND TOTAL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R.B.I. AS  –  55,0 %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FROSTAMO INVEST AS  –  45,0 %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MOLAND TOTAL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Botnhågveien 24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9308 Finnsnes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911 908 921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MOLAND TOTAL AS</a:t>
            </a:r>
          </a:p>
        </p:txBody>
      </p:sp>
    </p:spTree>
  </p:cSld>
  <p:clrMapOvr>
    <a:masterClrMapping xmlns:a="http://schemas.openxmlformats.org/drawingml/2006/main"/>
  </p:clrMapOvr>
</p:sld>
</file>