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d99bf730b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fa79365eec4946"/>
  </p:sldMasterIdLst>
  <p:sldIdLst>
    <p:sldId xmlns:r="http://schemas.openxmlformats.org/officeDocument/2006/relationships" id="256" r:id="R0e049cfac04d406d"/>
    <p:sldId xmlns:r="http://schemas.openxmlformats.org/officeDocument/2006/relationships" id="257" r:id="Rcde3b98b89e04dad"/>
    <p:sldId xmlns:r="http://schemas.openxmlformats.org/officeDocument/2006/relationships" id="258" r:id="R61daecc9d2954fb5"/>
    <p:sldId xmlns:r="http://schemas.openxmlformats.org/officeDocument/2006/relationships" id="259" r:id="Rdcd4a0b796ff49bc"/>
    <p:sldId xmlns:r="http://schemas.openxmlformats.org/officeDocument/2006/relationships" id="260" r:id="R67b346c7b2154c33"/>
    <p:sldId xmlns:r="http://schemas.openxmlformats.org/officeDocument/2006/relationships" id="261" r:id="R8fcbe1f2b7784f4e"/>
    <p:sldId xmlns:r="http://schemas.openxmlformats.org/officeDocument/2006/relationships" id="262" r:id="R025e168f1b67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fa79365eec4946" /><Relationship Type="http://schemas.openxmlformats.org/officeDocument/2006/relationships/slide" Target="/ppt/slides/slide1.xml" Id="R0e049cfac04d406d" /><Relationship Type="http://schemas.openxmlformats.org/officeDocument/2006/relationships/slide" Target="/ppt/slides/slide2.xml" Id="Rcde3b98b89e04dad" /><Relationship Type="http://schemas.openxmlformats.org/officeDocument/2006/relationships/slide" Target="/ppt/slides/slide3.xml" Id="R61daecc9d2954fb5" /><Relationship Type="http://schemas.openxmlformats.org/officeDocument/2006/relationships/slide" Target="/ppt/slides/slide4.xml" Id="Rdcd4a0b796ff49bc" /><Relationship Type="http://schemas.openxmlformats.org/officeDocument/2006/relationships/slide" Target="/ppt/slides/slide5.xml" Id="R67b346c7b2154c33" /><Relationship Type="http://schemas.openxmlformats.org/officeDocument/2006/relationships/slide" Target="/ppt/slides/slide6.xml" Id="R8fcbe1f2b7784f4e" /><Relationship Type="http://schemas.openxmlformats.org/officeDocument/2006/relationships/slide" Target="/ppt/slides/slide7.xml" Id="R025e168f1b67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f9b76a2a64d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bc7bd66f4237" /><Relationship Type="http://schemas.openxmlformats.org/officeDocument/2006/relationships/theme" Target="/ppt/slideMasters/theme/theme1.xml" Id="Rb0c01fedb929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2bc7bd66f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a9895fca6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fc13eca5647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0d3b36fe14f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645c43925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22a9ac24248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69b8ef41440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f78ed6ed442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FLYT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353 540 843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15 204 328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19 011 568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28 267 041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145 402 114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KLOSTER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JUNIOR HOLDING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S.I.D.O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25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post@flytas.no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www.flytas.no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911 944 502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FLYT ENTREPRENØR AS</a:t>
            </a:r>
          </a:p>
        </p:txBody>
      </p:sp>
    </p:spTree>
  </p:cSld>
  <p:clrMapOvr>
    <a:masterClrMapping xmlns:a="http://schemas.openxmlformats.org/drawingml/2006/main"/>
  </p:clrMapOvr>
</p:sld>
</file>