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a8c92024414f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28f3ba234449dc"/>
  </p:sldMasterIdLst>
  <p:sldIdLst>
    <p:sldId xmlns:r="http://schemas.openxmlformats.org/officeDocument/2006/relationships" id="256" r:id="Ree555f4f41764769"/>
    <p:sldId xmlns:r="http://schemas.openxmlformats.org/officeDocument/2006/relationships" id="257" r:id="R1bfccb8968a54043"/>
    <p:sldId xmlns:r="http://schemas.openxmlformats.org/officeDocument/2006/relationships" id="258" r:id="R5b060e4f8aff45fc"/>
    <p:sldId xmlns:r="http://schemas.openxmlformats.org/officeDocument/2006/relationships" id="259" r:id="Ra9a83ebc26bc4d06"/>
    <p:sldId xmlns:r="http://schemas.openxmlformats.org/officeDocument/2006/relationships" id="260" r:id="Rc12cbcf0a8d844e0"/>
    <p:sldId xmlns:r="http://schemas.openxmlformats.org/officeDocument/2006/relationships" id="261" r:id="Re683fda086834061"/>
    <p:sldId xmlns:r="http://schemas.openxmlformats.org/officeDocument/2006/relationships" id="262" r:id="R9d8b3536632c46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28f3ba234449dc" /><Relationship Type="http://schemas.openxmlformats.org/officeDocument/2006/relationships/slide" Target="/ppt/slides/slide1.xml" Id="Ree555f4f41764769" /><Relationship Type="http://schemas.openxmlformats.org/officeDocument/2006/relationships/slide" Target="/ppt/slides/slide2.xml" Id="R1bfccb8968a54043" /><Relationship Type="http://schemas.openxmlformats.org/officeDocument/2006/relationships/slide" Target="/ppt/slides/slide3.xml" Id="R5b060e4f8aff45fc" /><Relationship Type="http://schemas.openxmlformats.org/officeDocument/2006/relationships/slide" Target="/ppt/slides/slide4.xml" Id="Ra9a83ebc26bc4d06" /><Relationship Type="http://schemas.openxmlformats.org/officeDocument/2006/relationships/slide" Target="/ppt/slides/slide5.xml" Id="Rc12cbcf0a8d844e0" /><Relationship Type="http://schemas.openxmlformats.org/officeDocument/2006/relationships/slide" Target="/ppt/slides/slide6.xml" Id="Re683fda086834061" /><Relationship Type="http://schemas.openxmlformats.org/officeDocument/2006/relationships/slide" Target="/ppt/slides/slide7.xml" Id="R9d8b3536632c46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3de0ed59464e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2a2a781c84197" /><Relationship Type="http://schemas.openxmlformats.org/officeDocument/2006/relationships/theme" Target="/ppt/slideMasters/theme/theme1.xml" Id="R83166cec716c4a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c2a2a781c841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7b668776744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bfe4a07a04d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fc7f940e140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75f32df0041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d2a980d2944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50eb29a8a41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67aa2f89a4e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W. GIERTSEN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GIERTSEN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W. GIERTSEN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GIERTSEN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GIERTSEN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GIERTSEN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16 974 000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68 877 000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119 970 000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GIERTSEN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MANAGUA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BONITET INVEST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EFANTOFT INVEST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GIERTSEN WILHELM JENS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MIDDELTHON HANS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GIERTSEN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Nygårdsviken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5165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94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911 958 821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GIERTSEN AS</a:t>
            </a:r>
          </a:p>
        </p:txBody>
      </p:sp>
    </p:spTree>
  </p:cSld>
  <p:clrMapOvr>
    <a:masterClrMapping xmlns:a="http://schemas.openxmlformats.org/drawingml/2006/main"/>
  </p:clrMapOvr>
</p:sld>
</file>