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660dc2512a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6e11c6e4e4142"/>
  </p:sldMasterIdLst>
  <p:sldIdLst>
    <p:sldId xmlns:r="http://schemas.openxmlformats.org/officeDocument/2006/relationships" id="256" r:id="Rc1b555ca32e54573"/>
    <p:sldId xmlns:r="http://schemas.openxmlformats.org/officeDocument/2006/relationships" id="257" r:id="R96c34db01dcc4946"/>
    <p:sldId xmlns:r="http://schemas.openxmlformats.org/officeDocument/2006/relationships" id="258" r:id="R5744543fd73f46cd"/>
    <p:sldId xmlns:r="http://schemas.openxmlformats.org/officeDocument/2006/relationships" id="259" r:id="R29bed45eb4694091"/>
    <p:sldId xmlns:r="http://schemas.openxmlformats.org/officeDocument/2006/relationships" id="260" r:id="R20f50cdf32a94501"/>
    <p:sldId xmlns:r="http://schemas.openxmlformats.org/officeDocument/2006/relationships" id="261" r:id="R696a024b8c1e4229"/>
    <p:sldId xmlns:r="http://schemas.openxmlformats.org/officeDocument/2006/relationships" id="262" r:id="R8598b01ea1a7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6e11c6e4e4142" /><Relationship Type="http://schemas.openxmlformats.org/officeDocument/2006/relationships/slide" Target="/ppt/slides/slide1.xml" Id="Rc1b555ca32e54573" /><Relationship Type="http://schemas.openxmlformats.org/officeDocument/2006/relationships/slide" Target="/ppt/slides/slide2.xml" Id="R96c34db01dcc4946" /><Relationship Type="http://schemas.openxmlformats.org/officeDocument/2006/relationships/slide" Target="/ppt/slides/slide3.xml" Id="R5744543fd73f46cd" /><Relationship Type="http://schemas.openxmlformats.org/officeDocument/2006/relationships/slide" Target="/ppt/slides/slide4.xml" Id="R29bed45eb4694091" /><Relationship Type="http://schemas.openxmlformats.org/officeDocument/2006/relationships/slide" Target="/ppt/slides/slide5.xml" Id="R20f50cdf32a94501" /><Relationship Type="http://schemas.openxmlformats.org/officeDocument/2006/relationships/slide" Target="/ppt/slides/slide6.xml" Id="R696a024b8c1e4229" /><Relationship Type="http://schemas.openxmlformats.org/officeDocument/2006/relationships/slide" Target="/ppt/slides/slide7.xml" Id="R8598b01ea1a7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a825c3b53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3ac89e6c94c2d" /><Relationship Type="http://schemas.openxmlformats.org/officeDocument/2006/relationships/theme" Target="/ppt/slideMasters/theme/theme1.xml" Id="R07f58067b9f9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3ac89e6c9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8d70f0bfb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be470551c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f91c37a5d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75e9b192b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7f0b837e245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1adf122064f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cc687b021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HØYVIK EIENDOM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HØYVIK EIENDOM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883 704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HØYVIK HOLMSTRØM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Raglamyrvegen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5536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HØYVIK EIENDOM INVEST AS</a:t>
            </a:r>
          </a:p>
        </p:txBody>
      </p:sp>
    </p:spTree>
  </p:cSld>
  <p:clrMapOvr>
    <a:masterClrMapping xmlns:a="http://schemas.openxmlformats.org/drawingml/2006/main"/>
  </p:clrMapOvr>
</p:sld>
</file>