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54140a732649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1d6844f731413c"/>
  </p:sldMasterIdLst>
  <p:sldIdLst>
    <p:sldId xmlns:r="http://schemas.openxmlformats.org/officeDocument/2006/relationships" id="256" r:id="R78e58ec1286047f4"/>
    <p:sldId xmlns:r="http://schemas.openxmlformats.org/officeDocument/2006/relationships" id="257" r:id="R99de7063201d492c"/>
    <p:sldId xmlns:r="http://schemas.openxmlformats.org/officeDocument/2006/relationships" id="258" r:id="Rdcfa0fdceefc4119"/>
    <p:sldId xmlns:r="http://schemas.openxmlformats.org/officeDocument/2006/relationships" id="259" r:id="R0a31bbb4a31b4552"/>
    <p:sldId xmlns:r="http://schemas.openxmlformats.org/officeDocument/2006/relationships" id="260" r:id="Raf064ef155f64483"/>
    <p:sldId xmlns:r="http://schemas.openxmlformats.org/officeDocument/2006/relationships" id="261" r:id="Rb859760b1d8e4ba2"/>
    <p:sldId xmlns:r="http://schemas.openxmlformats.org/officeDocument/2006/relationships" id="262" r:id="R05c219818d0341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1d6844f731413c" /><Relationship Type="http://schemas.openxmlformats.org/officeDocument/2006/relationships/slide" Target="/ppt/slides/slide1.xml" Id="R78e58ec1286047f4" /><Relationship Type="http://schemas.openxmlformats.org/officeDocument/2006/relationships/slide" Target="/ppt/slides/slide2.xml" Id="R99de7063201d492c" /><Relationship Type="http://schemas.openxmlformats.org/officeDocument/2006/relationships/slide" Target="/ppt/slides/slide3.xml" Id="Rdcfa0fdceefc4119" /><Relationship Type="http://schemas.openxmlformats.org/officeDocument/2006/relationships/slide" Target="/ppt/slides/slide4.xml" Id="R0a31bbb4a31b4552" /><Relationship Type="http://schemas.openxmlformats.org/officeDocument/2006/relationships/slide" Target="/ppt/slides/slide5.xml" Id="Raf064ef155f64483" /><Relationship Type="http://schemas.openxmlformats.org/officeDocument/2006/relationships/slide" Target="/ppt/slides/slide6.xml" Id="Rb859760b1d8e4ba2" /><Relationship Type="http://schemas.openxmlformats.org/officeDocument/2006/relationships/slide" Target="/ppt/slides/slide7.xml" Id="R05c219818d0341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8511baec149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4179cfdb94733" /><Relationship Type="http://schemas.openxmlformats.org/officeDocument/2006/relationships/theme" Target="/ppt/slideMasters/theme/theme1.xml" Id="R3d3d08d3967243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54179cfdb947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35191011047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84ac777054e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d1b480f6d45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680e1b75c4b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cf499dc0749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79f9057ee4a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1686aa5894d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ANDERSEN OG AKSNES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OG AKSNES RØRLEGGERBEDRIFT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159 048 881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19 240 740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16 388 836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26 710 985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55 541 324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Vakås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79 81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joar@aa-ror.no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911 978 261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